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media/image3.jp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63" r:id="rId2"/>
  </p:sldMasterIdLst>
  <p:notesMasterIdLst>
    <p:notesMasterId r:id="rId33"/>
  </p:notesMasterIdLst>
  <p:sldIdLst>
    <p:sldId id="440" r:id="rId3"/>
    <p:sldId id="462" r:id="rId4"/>
    <p:sldId id="261" r:id="rId5"/>
    <p:sldId id="264" r:id="rId6"/>
    <p:sldId id="351" r:id="rId7"/>
    <p:sldId id="265" r:id="rId8"/>
    <p:sldId id="266" r:id="rId9"/>
    <p:sldId id="463" r:id="rId10"/>
    <p:sldId id="267" r:id="rId11"/>
    <p:sldId id="268" r:id="rId12"/>
    <p:sldId id="291" r:id="rId13"/>
    <p:sldId id="293" r:id="rId14"/>
    <p:sldId id="294" r:id="rId15"/>
    <p:sldId id="298" r:id="rId16"/>
    <p:sldId id="299" r:id="rId17"/>
    <p:sldId id="300" r:id="rId18"/>
    <p:sldId id="301" r:id="rId19"/>
    <p:sldId id="302" r:id="rId20"/>
    <p:sldId id="303" r:id="rId21"/>
    <p:sldId id="304" r:id="rId22"/>
    <p:sldId id="305" r:id="rId23"/>
    <p:sldId id="306" r:id="rId24"/>
    <p:sldId id="307" r:id="rId25"/>
    <p:sldId id="308" r:id="rId26"/>
    <p:sldId id="323" r:id="rId27"/>
    <p:sldId id="324" r:id="rId28"/>
    <p:sldId id="325" r:id="rId29"/>
    <p:sldId id="326" r:id="rId30"/>
    <p:sldId id="327" r:id="rId31"/>
    <p:sldId id="328" r:id="rId32"/>
  </p:sldIdLst>
  <p:sldSz cx="9144000" cy="6858000" type="screen4x3"/>
  <p:notesSz cx="7315200" cy="9601200"/>
  <p:defaultTextStyle>
    <a:defPPr>
      <a:defRPr lang="en-US"/>
    </a:defPPr>
    <a:lvl1pPr algn="ctr"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76" autoAdjust="0"/>
    <p:restoredTop sz="94660"/>
  </p:normalViewPr>
  <p:slideViewPr>
    <p:cSldViewPr>
      <p:cViewPr varScale="1">
        <p:scale>
          <a:sx n="65" d="100"/>
          <a:sy n="65" d="100"/>
        </p:scale>
        <p:origin x="43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4E4A006E-A748-41E2-A118-02A48D387928}"/>
              </a:ext>
            </a:extLst>
          </p:cNvPr>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l" defTabSz="966788">
              <a:defRPr sz="1300"/>
            </a:lvl1pPr>
          </a:lstStyle>
          <a:p>
            <a:pPr>
              <a:defRPr/>
            </a:pPr>
            <a:endParaRPr lang="en-US"/>
          </a:p>
        </p:txBody>
      </p:sp>
      <p:sp>
        <p:nvSpPr>
          <p:cNvPr id="3075" name="Rectangle 3">
            <a:extLst>
              <a:ext uri="{FF2B5EF4-FFF2-40B4-BE49-F238E27FC236}">
                <a16:creationId xmlns:a16="http://schemas.microsoft.com/office/drawing/2014/main" id="{84DAFAA0-D0A6-4EE4-90E0-6817CA8C5BB2}"/>
              </a:ext>
            </a:extLst>
          </p:cNvPr>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pPr>
              <a:defRPr/>
            </a:pPr>
            <a:endParaRPr lang="en-US"/>
          </a:p>
        </p:txBody>
      </p:sp>
      <p:sp>
        <p:nvSpPr>
          <p:cNvPr id="83972" name="Rectangle 4">
            <a:extLst>
              <a:ext uri="{FF2B5EF4-FFF2-40B4-BE49-F238E27FC236}">
                <a16:creationId xmlns:a16="http://schemas.microsoft.com/office/drawing/2014/main" id="{D4CDABB2-C7F6-4641-A421-F297991424AB}"/>
              </a:ext>
            </a:extLst>
          </p:cNvPr>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8E8FF111-09A5-401F-88EB-0552BE2F8313}"/>
              </a:ext>
            </a:extLst>
          </p:cNvPr>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Asıl metin stillerini düzenlemek için tıklatın</a:t>
            </a:r>
          </a:p>
          <a:p>
            <a:pPr lvl="1"/>
            <a:r>
              <a:rPr lang="en-US" noProof="0"/>
              <a:t>İkinci düzey</a:t>
            </a:r>
          </a:p>
          <a:p>
            <a:pPr lvl="2"/>
            <a:r>
              <a:rPr lang="en-US" noProof="0"/>
              <a:t>Üçüncü düzey</a:t>
            </a:r>
          </a:p>
          <a:p>
            <a:pPr lvl="3"/>
            <a:r>
              <a:rPr lang="en-US" noProof="0"/>
              <a:t>Dördüncü düzey</a:t>
            </a:r>
          </a:p>
          <a:p>
            <a:pPr lvl="4"/>
            <a:r>
              <a:rPr lang="en-US" noProof="0"/>
              <a:t>Beşinci düzey</a:t>
            </a:r>
          </a:p>
        </p:txBody>
      </p:sp>
      <p:sp>
        <p:nvSpPr>
          <p:cNvPr id="3078" name="Rectangle 6">
            <a:extLst>
              <a:ext uri="{FF2B5EF4-FFF2-40B4-BE49-F238E27FC236}">
                <a16:creationId xmlns:a16="http://schemas.microsoft.com/office/drawing/2014/main" id="{7F27AE43-49D8-4522-9E73-65AC09DA8552}"/>
              </a:ext>
            </a:extLst>
          </p:cNvPr>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l" defTabSz="966788">
              <a:defRPr sz="1300"/>
            </a:lvl1pPr>
          </a:lstStyle>
          <a:p>
            <a:pPr>
              <a:defRPr/>
            </a:pPr>
            <a:endParaRPr lang="en-US"/>
          </a:p>
        </p:txBody>
      </p:sp>
      <p:sp>
        <p:nvSpPr>
          <p:cNvPr id="3079" name="Rectangle 7">
            <a:extLst>
              <a:ext uri="{FF2B5EF4-FFF2-40B4-BE49-F238E27FC236}">
                <a16:creationId xmlns:a16="http://schemas.microsoft.com/office/drawing/2014/main" id="{DAEFE3F1-D71F-4702-9628-E86ACBBA1F86}"/>
              </a:ext>
            </a:extLst>
          </p:cNvPr>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CC89F103-7851-45AE-A7B3-3E6FF6F69060}"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C924AC-9E1C-4847-B893-704AFF525E0F}"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38672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66788" eaLnBrk="0" hangingPunct="0">
              <a:spcBef>
                <a:spcPct val="30000"/>
              </a:spcBef>
              <a:defRPr sz="1200">
                <a:solidFill>
                  <a:schemeClr val="tx1"/>
                </a:solidFill>
                <a:latin typeface="Arial" pitchFamily="34" charset="0"/>
              </a:defRPr>
            </a:lvl1pPr>
            <a:lvl2pPr marL="742950" indent="-285750" algn="l" defTabSz="966788" eaLnBrk="0" hangingPunct="0">
              <a:spcBef>
                <a:spcPct val="30000"/>
              </a:spcBef>
              <a:defRPr sz="1200">
                <a:solidFill>
                  <a:schemeClr val="tx1"/>
                </a:solidFill>
                <a:latin typeface="Arial" pitchFamily="34" charset="0"/>
              </a:defRPr>
            </a:lvl2pPr>
            <a:lvl3pPr marL="1143000" indent="-228600" algn="l" defTabSz="966788" eaLnBrk="0" hangingPunct="0">
              <a:spcBef>
                <a:spcPct val="30000"/>
              </a:spcBef>
              <a:defRPr sz="1200">
                <a:solidFill>
                  <a:schemeClr val="tx1"/>
                </a:solidFill>
                <a:latin typeface="Arial" pitchFamily="34" charset="0"/>
              </a:defRPr>
            </a:lvl3pPr>
            <a:lvl4pPr marL="1600200" indent="-228600" algn="l" defTabSz="966788" eaLnBrk="0" hangingPunct="0">
              <a:spcBef>
                <a:spcPct val="30000"/>
              </a:spcBef>
              <a:defRPr sz="1200">
                <a:solidFill>
                  <a:schemeClr val="tx1"/>
                </a:solidFill>
                <a:latin typeface="Arial" pitchFamily="34" charset="0"/>
              </a:defRPr>
            </a:lvl4pPr>
            <a:lvl5pPr marL="2057400" indent="-228600" algn="l" defTabSz="966788" eaLnBrk="0" hangingPunct="0">
              <a:spcBef>
                <a:spcPct val="30000"/>
              </a:spcBef>
              <a:defRPr sz="1200">
                <a:solidFill>
                  <a:schemeClr val="tx1"/>
                </a:solidFill>
                <a:latin typeface="Arial" pitchFamily="34" charset="0"/>
              </a:defRPr>
            </a:lvl5pPr>
            <a:lvl6pPr marL="2514600" indent="-228600" defTabSz="966788" eaLnBrk="0" fontAlgn="base" hangingPunct="0">
              <a:spcBef>
                <a:spcPct val="30000"/>
              </a:spcBef>
              <a:spcAft>
                <a:spcPct val="0"/>
              </a:spcAft>
              <a:defRPr sz="1200">
                <a:solidFill>
                  <a:schemeClr val="tx1"/>
                </a:solidFill>
                <a:latin typeface="Arial" pitchFamily="34" charset="0"/>
              </a:defRPr>
            </a:lvl6pPr>
            <a:lvl7pPr marL="2971800" indent="-228600" defTabSz="966788" eaLnBrk="0" fontAlgn="base" hangingPunct="0">
              <a:spcBef>
                <a:spcPct val="30000"/>
              </a:spcBef>
              <a:spcAft>
                <a:spcPct val="0"/>
              </a:spcAft>
              <a:defRPr sz="1200">
                <a:solidFill>
                  <a:schemeClr val="tx1"/>
                </a:solidFill>
                <a:latin typeface="Arial" pitchFamily="34" charset="0"/>
              </a:defRPr>
            </a:lvl7pPr>
            <a:lvl8pPr marL="3429000" indent="-228600" defTabSz="966788" eaLnBrk="0" fontAlgn="base" hangingPunct="0">
              <a:spcBef>
                <a:spcPct val="30000"/>
              </a:spcBef>
              <a:spcAft>
                <a:spcPct val="0"/>
              </a:spcAft>
              <a:defRPr sz="1200">
                <a:solidFill>
                  <a:schemeClr val="tx1"/>
                </a:solidFill>
                <a:latin typeface="Arial" pitchFamily="34" charset="0"/>
              </a:defRPr>
            </a:lvl8pPr>
            <a:lvl9pPr marL="3886200" indent="-228600" defTabSz="966788"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F2418FF0-A8FB-493B-9DAC-F134F13A2CCA}" type="slidenum">
              <a:rPr lang="en-US" altLang="tr-TR" sz="1300" smtClean="0"/>
              <a:pPr algn="r" eaLnBrk="1" hangingPunct="1">
                <a:spcBef>
                  <a:spcPct val="0"/>
                </a:spcBef>
              </a:pPr>
              <a:t>12</a:t>
            </a:fld>
            <a:endParaRPr lang="en-US" altLang="tr-TR" sz="130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tr-T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66788" eaLnBrk="0" hangingPunct="0">
              <a:spcBef>
                <a:spcPct val="30000"/>
              </a:spcBef>
              <a:defRPr sz="1200">
                <a:solidFill>
                  <a:schemeClr val="tx1"/>
                </a:solidFill>
                <a:latin typeface="Arial" pitchFamily="34" charset="0"/>
              </a:defRPr>
            </a:lvl1pPr>
            <a:lvl2pPr marL="742950" indent="-285750" algn="l" defTabSz="966788" eaLnBrk="0" hangingPunct="0">
              <a:spcBef>
                <a:spcPct val="30000"/>
              </a:spcBef>
              <a:defRPr sz="1200">
                <a:solidFill>
                  <a:schemeClr val="tx1"/>
                </a:solidFill>
                <a:latin typeface="Arial" pitchFamily="34" charset="0"/>
              </a:defRPr>
            </a:lvl2pPr>
            <a:lvl3pPr marL="1143000" indent="-228600" algn="l" defTabSz="966788" eaLnBrk="0" hangingPunct="0">
              <a:spcBef>
                <a:spcPct val="30000"/>
              </a:spcBef>
              <a:defRPr sz="1200">
                <a:solidFill>
                  <a:schemeClr val="tx1"/>
                </a:solidFill>
                <a:latin typeface="Arial" pitchFamily="34" charset="0"/>
              </a:defRPr>
            </a:lvl3pPr>
            <a:lvl4pPr marL="1600200" indent="-228600" algn="l" defTabSz="966788" eaLnBrk="0" hangingPunct="0">
              <a:spcBef>
                <a:spcPct val="30000"/>
              </a:spcBef>
              <a:defRPr sz="1200">
                <a:solidFill>
                  <a:schemeClr val="tx1"/>
                </a:solidFill>
                <a:latin typeface="Arial" pitchFamily="34" charset="0"/>
              </a:defRPr>
            </a:lvl4pPr>
            <a:lvl5pPr marL="2057400" indent="-228600" algn="l" defTabSz="966788" eaLnBrk="0" hangingPunct="0">
              <a:spcBef>
                <a:spcPct val="30000"/>
              </a:spcBef>
              <a:defRPr sz="1200">
                <a:solidFill>
                  <a:schemeClr val="tx1"/>
                </a:solidFill>
                <a:latin typeface="Arial" pitchFamily="34" charset="0"/>
              </a:defRPr>
            </a:lvl5pPr>
            <a:lvl6pPr marL="2514600" indent="-228600" defTabSz="966788" eaLnBrk="0" fontAlgn="base" hangingPunct="0">
              <a:spcBef>
                <a:spcPct val="30000"/>
              </a:spcBef>
              <a:spcAft>
                <a:spcPct val="0"/>
              </a:spcAft>
              <a:defRPr sz="1200">
                <a:solidFill>
                  <a:schemeClr val="tx1"/>
                </a:solidFill>
                <a:latin typeface="Arial" pitchFamily="34" charset="0"/>
              </a:defRPr>
            </a:lvl6pPr>
            <a:lvl7pPr marL="2971800" indent="-228600" defTabSz="966788" eaLnBrk="0" fontAlgn="base" hangingPunct="0">
              <a:spcBef>
                <a:spcPct val="30000"/>
              </a:spcBef>
              <a:spcAft>
                <a:spcPct val="0"/>
              </a:spcAft>
              <a:defRPr sz="1200">
                <a:solidFill>
                  <a:schemeClr val="tx1"/>
                </a:solidFill>
                <a:latin typeface="Arial" pitchFamily="34" charset="0"/>
              </a:defRPr>
            </a:lvl7pPr>
            <a:lvl8pPr marL="3429000" indent="-228600" defTabSz="966788" eaLnBrk="0" fontAlgn="base" hangingPunct="0">
              <a:spcBef>
                <a:spcPct val="30000"/>
              </a:spcBef>
              <a:spcAft>
                <a:spcPct val="0"/>
              </a:spcAft>
              <a:defRPr sz="1200">
                <a:solidFill>
                  <a:schemeClr val="tx1"/>
                </a:solidFill>
                <a:latin typeface="Arial" pitchFamily="34" charset="0"/>
              </a:defRPr>
            </a:lvl8pPr>
            <a:lvl9pPr marL="3886200" indent="-228600" defTabSz="966788"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C1EDCAFC-871B-4897-B72B-427B2A277BA6}" type="slidenum">
              <a:rPr lang="en-US" altLang="tr-TR" sz="1300" smtClean="0"/>
              <a:pPr algn="r" eaLnBrk="1" hangingPunct="1">
                <a:spcBef>
                  <a:spcPct val="0"/>
                </a:spcBef>
              </a:pPr>
              <a:t>13</a:t>
            </a:fld>
            <a:endParaRPr lang="en-US" altLang="tr-TR" sz="130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66788" eaLnBrk="0" hangingPunct="0">
              <a:spcBef>
                <a:spcPct val="30000"/>
              </a:spcBef>
              <a:defRPr sz="1200">
                <a:solidFill>
                  <a:schemeClr val="tx1"/>
                </a:solidFill>
                <a:latin typeface="Arial" pitchFamily="34" charset="0"/>
              </a:defRPr>
            </a:lvl1pPr>
            <a:lvl2pPr marL="742950" indent="-285750" algn="l" defTabSz="966788" eaLnBrk="0" hangingPunct="0">
              <a:spcBef>
                <a:spcPct val="30000"/>
              </a:spcBef>
              <a:defRPr sz="1200">
                <a:solidFill>
                  <a:schemeClr val="tx1"/>
                </a:solidFill>
                <a:latin typeface="Arial" pitchFamily="34" charset="0"/>
              </a:defRPr>
            </a:lvl2pPr>
            <a:lvl3pPr marL="1143000" indent="-228600" algn="l" defTabSz="966788" eaLnBrk="0" hangingPunct="0">
              <a:spcBef>
                <a:spcPct val="30000"/>
              </a:spcBef>
              <a:defRPr sz="1200">
                <a:solidFill>
                  <a:schemeClr val="tx1"/>
                </a:solidFill>
                <a:latin typeface="Arial" pitchFamily="34" charset="0"/>
              </a:defRPr>
            </a:lvl3pPr>
            <a:lvl4pPr marL="1600200" indent="-228600" algn="l" defTabSz="966788" eaLnBrk="0" hangingPunct="0">
              <a:spcBef>
                <a:spcPct val="30000"/>
              </a:spcBef>
              <a:defRPr sz="1200">
                <a:solidFill>
                  <a:schemeClr val="tx1"/>
                </a:solidFill>
                <a:latin typeface="Arial" pitchFamily="34" charset="0"/>
              </a:defRPr>
            </a:lvl4pPr>
            <a:lvl5pPr marL="2057400" indent="-228600" algn="l" defTabSz="966788" eaLnBrk="0" hangingPunct="0">
              <a:spcBef>
                <a:spcPct val="30000"/>
              </a:spcBef>
              <a:defRPr sz="1200">
                <a:solidFill>
                  <a:schemeClr val="tx1"/>
                </a:solidFill>
                <a:latin typeface="Arial" pitchFamily="34" charset="0"/>
              </a:defRPr>
            </a:lvl5pPr>
            <a:lvl6pPr marL="2514600" indent="-228600" defTabSz="966788" eaLnBrk="0" fontAlgn="base" hangingPunct="0">
              <a:spcBef>
                <a:spcPct val="30000"/>
              </a:spcBef>
              <a:spcAft>
                <a:spcPct val="0"/>
              </a:spcAft>
              <a:defRPr sz="1200">
                <a:solidFill>
                  <a:schemeClr val="tx1"/>
                </a:solidFill>
                <a:latin typeface="Arial" pitchFamily="34" charset="0"/>
              </a:defRPr>
            </a:lvl6pPr>
            <a:lvl7pPr marL="2971800" indent="-228600" defTabSz="966788" eaLnBrk="0" fontAlgn="base" hangingPunct="0">
              <a:spcBef>
                <a:spcPct val="30000"/>
              </a:spcBef>
              <a:spcAft>
                <a:spcPct val="0"/>
              </a:spcAft>
              <a:defRPr sz="1200">
                <a:solidFill>
                  <a:schemeClr val="tx1"/>
                </a:solidFill>
                <a:latin typeface="Arial" pitchFamily="34" charset="0"/>
              </a:defRPr>
            </a:lvl7pPr>
            <a:lvl8pPr marL="3429000" indent="-228600" defTabSz="966788" eaLnBrk="0" fontAlgn="base" hangingPunct="0">
              <a:spcBef>
                <a:spcPct val="30000"/>
              </a:spcBef>
              <a:spcAft>
                <a:spcPct val="0"/>
              </a:spcAft>
              <a:defRPr sz="1200">
                <a:solidFill>
                  <a:schemeClr val="tx1"/>
                </a:solidFill>
                <a:latin typeface="Arial" pitchFamily="34" charset="0"/>
              </a:defRPr>
            </a:lvl8pPr>
            <a:lvl9pPr marL="3886200" indent="-228600" defTabSz="966788"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3F651C48-7D27-4C93-B5DE-CAB3E5BA5335}" type="slidenum">
              <a:rPr lang="en-US" altLang="tr-TR" sz="1300" smtClean="0"/>
              <a:pPr algn="r" eaLnBrk="1" hangingPunct="1">
                <a:spcBef>
                  <a:spcPct val="0"/>
                </a:spcBef>
              </a:pPr>
              <a:t>14</a:t>
            </a:fld>
            <a:endParaRPr lang="en-US" altLang="tr-TR" sz="130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66788" eaLnBrk="0" hangingPunct="0">
              <a:spcBef>
                <a:spcPct val="30000"/>
              </a:spcBef>
              <a:defRPr sz="1200">
                <a:solidFill>
                  <a:schemeClr val="tx1"/>
                </a:solidFill>
                <a:latin typeface="Arial" pitchFamily="34" charset="0"/>
              </a:defRPr>
            </a:lvl1pPr>
            <a:lvl2pPr marL="742950" indent="-285750" algn="l" defTabSz="966788" eaLnBrk="0" hangingPunct="0">
              <a:spcBef>
                <a:spcPct val="30000"/>
              </a:spcBef>
              <a:defRPr sz="1200">
                <a:solidFill>
                  <a:schemeClr val="tx1"/>
                </a:solidFill>
                <a:latin typeface="Arial" pitchFamily="34" charset="0"/>
              </a:defRPr>
            </a:lvl2pPr>
            <a:lvl3pPr marL="1143000" indent="-228600" algn="l" defTabSz="966788" eaLnBrk="0" hangingPunct="0">
              <a:spcBef>
                <a:spcPct val="30000"/>
              </a:spcBef>
              <a:defRPr sz="1200">
                <a:solidFill>
                  <a:schemeClr val="tx1"/>
                </a:solidFill>
                <a:latin typeface="Arial" pitchFamily="34" charset="0"/>
              </a:defRPr>
            </a:lvl3pPr>
            <a:lvl4pPr marL="1600200" indent="-228600" algn="l" defTabSz="966788" eaLnBrk="0" hangingPunct="0">
              <a:spcBef>
                <a:spcPct val="30000"/>
              </a:spcBef>
              <a:defRPr sz="1200">
                <a:solidFill>
                  <a:schemeClr val="tx1"/>
                </a:solidFill>
                <a:latin typeface="Arial" pitchFamily="34" charset="0"/>
              </a:defRPr>
            </a:lvl4pPr>
            <a:lvl5pPr marL="2057400" indent="-228600" algn="l" defTabSz="966788" eaLnBrk="0" hangingPunct="0">
              <a:spcBef>
                <a:spcPct val="30000"/>
              </a:spcBef>
              <a:defRPr sz="1200">
                <a:solidFill>
                  <a:schemeClr val="tx1"/>
                </a:solidFill>
                <a:latin typeface="Arial" pitchFamily="34" charset="0"/>
              </a:defRPr>
            </a:lvl5pPr>
            <a:lvl6pPr marL="2514600" indent="-228600" defTabSz="966788" eaLnBrk="0" fontAlgn="base" hangingPunct="0">
              <a:spcBef>
                <a:spcPct val="30000"/>
              </a:spcBef>
              <a:spcAft>
                <a:spcPct val="0"/>
              </a:spcAft>
              <a:defRPr sz="1200">
                <a:solidFill>
                  <a:schemeClr val="tx1"/>
                </a:solidFill>
                <a:latin typeface="Arial" pitchFamily="34" charset="0"/>
              </a:defRPr>
            </a:lvl6pPr>
            <a:lvl7pPr marL="2971800" indent="-228600" defTabSz="966788" eaLnBrk="0" fontAlgn="base" hangingPunct="0">
              <a:spcBef>
                <a:spcPct val="30000"/>
              </a:spcBef>
              <a:spcAft>
                <a:spcPct val="0"/>
              </a:spcAft>
              <a:defRPr sz="1200">
                <a:solidFill>
                  <a:schemeClr val="tx1"/>
                </a:solidFill>
                <a:latin typeface="Arial" pitchFamily="34" charset="0"/>
              </a:defRPr>
            </a:lvl7pPr>
            <a:lvl8pPr marL="3429000" indent="-228600" defTabSz="966788" eaLnBrk="0" fontAlgn="base" hangingPunct="0">
              <a:spcBef>
                <a:spcPct val="30000"/>
              </a:spcBef>
              <a:spcAft>
                <a:spcPct val="0"/>
              </a:spcAft>
              <a:defRPr sz="1200">
                <a:solidFill>
                  <a:schemeClr val="tx1"/>
                </a:solidFill>
                <a:latin typeface="Arial" pitchFamily="34" charset="0"/>
              </a:defRPr>
            </a:lvl8pPr>
            <a:lvl9pPr marL="3886200" indent="-228600" defTabSz="966788"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4D1C39E8-D808-488A-A3B1-8CE186831C6F}" type="slidenum">
              <a:rPr lang="en-US" altLang="tr-TR" sz="1300" smtClean="0"/>
              <a:pPr algn="r" eaLnBrk="1" hangingPunct="1">
                <a:spcBef>
                  <a:spcPct val="0"/>
                </a:spcBef>
              </a:pPr>
              <a:t>15</a:t>
            </a:fld>
            <a:endParaRPr lang="en-US" altLang="tr-TR" sz="130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66788" eaLnBrk="0" hangingPunct="0">
              <a:spcBef>
                <a:spcPct val="30000"/>
              </a:spcBef>
              <a:defRPr sz="1200">
                <a:solidFill>
                  <a:schemeClr val="tx1"/>
                </a:solidFill>
                <a:latin typeface="Arial" pitchFamily="34" charset="0"/>
              </a:defRPr>
            </a:lvl1pPr>
            <a:lvl2pPr marL="742950" indent="-285750" algn="l" defTabSz="966788" eaLnBrk="0" hangingPunct="0">
              <a:spcBef>
                <a:spcPct val="30000"/>
              </a:spcBef>
              <a:defRPr sz="1200">
                <a:solidFill>
                  <a:schemeClr val="tx1"/>
                </a:solidFill>
                <a:latin typeface="Arial" pitchFamily="34" charset="0"/>
              </a:defRPr>
            </a:lvl2pPr>
            <a:lvl3pPr marL="1143000" indent="-228600" algn="l" defTabSz="966788" eaLnBrk="0" hangingPunct="0">
              <a:spcBef>
                <a:spcPct val="30000"/>
              </a:spcBef>
              <a:defRPr sz="1200">
                <a:solidFill>
                  <a:schemeClr val="tx1"/>
                </a:solidFill>
                <a:latin typeface="Arial" pitchFamily="34" charset="0"/>
              </a:defRPr>
            </a:lvl3pPr>
            <a:lvl4pPr marL="1600200" indent="-228600" algn="l" defTabSz="966788" eaLnBrk="0" hangingPunct="0">
              <a:spcBef>
                <a:spcPct val="30000"/>
              </a:spcBef>
              <a:defRPr sz="1200">
                <a:solidFill>
                  <a:schemeClr val="tx1"/>
                </a:solidFill>
                <a:latin typeface="Arial" pitchFamily="34" charset="0"/>
              </a:defRPr>
            </a:lvl4pPr>
            <a:lvl5pPr marL="2057400" indent="-228600" algn="l" defTabSz="966788" eaLnBrk="0" hangingPunct="0">
              <a:spcBef>
                <a:spcPct val="30000"/>
              </a:spcBef>
              <a:defRPr sz="1200">
                <a:solidFill>
                  <a:schemeClr val="tx1"/>
                </a:solidFill>
                <a:latin typeface="Arial" pitchFamily="34" charset="0"/>
              </a:defRPr>
            </a:lvl5pPr>
            <a:lvl6pPr marL="2514600" indent="-228600" defTabSz="966788" eaLnBrk="0" fontAlgn="base" hangingPunct="0">
              <a:spcBef>
                <a:spcPct val="30000"/>
              </a:spcBef>
              <a:spcAft>
                <a:spcPct val="0"/>
              </a:spcAft>
              <a:defRPr sz="1200">
                <a:solidFill>
                  <a:schemeClr val="tx1"/>
                </a:solidFill>
                <a:latin typeface="Arial" pitchFamily="34" charset="0"/>
              </a:defRPr>
            </a:lvl6pPr>
            <a:lvl7pPr marL="2971800" indent="-228600" defTabSz="966788" eaLnBrk="0" fontAlgn="base" hangingPunct="0">
              <a:spcBef>
                <a:spcPct val="30000"/>
              </a:spcBef>
              <a:spcAft>
                <a:spcPct val="0"/>
              </a:spcAft>
              <a:defRPr sz="1200">
                <a:solidFill>
                  <a:schemeClr val="tx1"/>
                </a:solidFill>
                <a:latin typeface="Arial" pitchFamily="34" charset="0"/>
              </a:defRPr>
            </a:lvl7pPr>
            <a:lvl8pPr marL="3429000" indent="-228600" defTabSz="966788" eaLnBrk="0" fontAlgn="base" hangingPunct="0">
              <a:spcBef>
                <a:spcPct val="30000"/>
              </a:spcBef>
              <a:spcAft>
                <a:spcPct val="0"/>
              </a:spcAft>
              <a:defRPr sz="1200">
                <a:solidFill>
                  <a:schemeClr val="tx1"/>
                </a:solidFill>
                <a:latin typeface="Arial" pitchFamily="34" charset="0"/>
              </a:defRPr>
            </a:lvl8pPr>
            <a:lvl9pPr marL="3886200" indent="-228600" defTabSz="966788"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628DF47B-1790-472A-84B2-894797EDF50B}" type="slidenum">
              <a:rPr lang="en-US" altLang="tr-TR" sz="1300" smtClean="0"/>
              <a:pPr algn="r" eaLnBrk="1" hangingPunct="1">
                <a:spcBef>
                  <a:spcPct val="0"/>
                </a:spcBef>
              </a:pPr>
              <a:t>16</a:t>
            </a:fld>
            <a:endParaRPr lang="en-US" altLang="tr-TR" sz="130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66788" eaLnBrk="0" hangingPunct="0">
              <a:spcBef>
                <a:spcPct val="30000"/>
              </a:spcBef>
              <a:defRPr sz="1200">
                <a:solidFill>
                  <a:schemeClr val="tx1"/>
                </a:solidFill>
                <a:latin typeface="Arial" pitchFamily="34" charset="0"/>
              </a:defRPr>
            </a:lvl1pPr>
            <a:lvl2pPr marL="742950" indent="-285750" algn="l" defTabSz="966788" eaLnBrk="0" hangingPunct="0">
              <a:spcBef>
                <a:spcPct val="30000"/>
              </a:spcBef>
              <a:defRPr sz="1200">
                <a:solidFill>
                  <a:schemeClr val="tx1"/>
                </a:solidFill>
                <a:latin typeface="Arial" pitchFamily="34" charset="0"/>
              </a:defRPr>
            </a:lvl2pPr>
            <a:lvl3pPr marL="1143000" indent="-228600" algn="l" defTabSz="966788" eaLnBrk="0" hangingPunct="0">
              <a:spcBef>
                <a:spcPct val="30000"/>
              </a:spcBef>
              <a:defRPr sz="1200">
                <a:solidFill>
                  <a:schemeClr val="tx1"/>
                </a:solidFill>
                <a:latin typeface="Arial" pitchFamily="34" charset="0"/>
              </a:defRPr>
            </a:lvl3pPr>
            <a:lvl4pPr marL="1600200" indent="-228600" algn="l" defTabSz="966788" eaLnBrk="0" hangingPunct="0">
              <a:spcBef>
                <a:spcPct val="30000"/>
              </a:spcBef>
              <a:defRPr sz="1200">
                <a:solidFill>
                  <a:schemeClr val="tx1"/>
                </a:solidFill>
                <a:latin typeface="Arial" pitchFamily="34" charset="0"/>
              </a:defRPr>
            </a:lvl4pPr>
            <a:lvl5pPr marL="2057400" indent="-228600" algn="l" defTabSz="966788" eaLnBrk="0" hangingPunct="0">
              <a:spcBef>
                <a:spcPct val="30000"/>
              </a:spcBef>
              <a:defRPr sz="1200">
                <a:solidFill>
                  <a:schemeClr val="tx1"/>
                </a:solidFill>
                <a:latin typeface="Arial" pitchFamily="34" charset="0"/>
              </a:defRPr>
            </a:lvl5pPr>
            <a:lvl6pPr marL="2514600" indent="-228600" defTabSz="966788" eaLnBrk="0" fontAlgn="base" hangingPunct="0">
              <a:spcBef>
                <a:spcPct val="30000"/>
              </a:spcBef>
              <a:spcAft>
                <a:spcPct val="0"/>
              </a:spcAft>
              <a:defRPr sz="1200">
                <a:solidFill>
                  <a:schemeClr val="tx1"/>
                </a:solidFill>
                <a:latin typeface="Arial" pitchFamily="34" charset="0"/>
              </a:defRPr>
            </a:lvl6pPr>
            <a:lvl7pPr marL="2971800" indent="-228600" defTabSz="966788" eaLnBrk="0" fontAlgn="base" hangingPunct="0">
              <a:spcBef>
                <a:spcPct val="30000"/>
              </a:spcBef>
              <a:spcAft>
                <a:spcPct val="0"/>
              </a:spcAft>
              <a:defRPr sz="1200">
                <a:solidFill>
                  <a:schemeClr val="tx1"/>
                </a:solidFill>
                <a:latin typeface="Arial" pitchFamily="34" charset="0"/>
              </a:defRPr>
            </a:lvl7pPr>
            <a:lvl8pPr marL="3429000" indent="-228600" defTabSz="966788" eaLnBrk="0" fontAlgn="base" hangingPunct="0">
              <a:spcBef>
                <a:spcPct val="30000"/>
              </a:spcBef>
              <a:spcAft>
                <a:spcPct val="0"/>
              </a:spcAft>
              <a:defRPr sz="1200">
                <a:solidFill>
                  <a:schemeClr val="tx1"/>
                </a:solidFill>
                <a:latin typeface="Arial" pitchFamily="34" charset="0"/>
              </a:defRPr>
            </a:lvl8pPr>
            <a:lvl9pPr marL="3886200" indent="-228600" defTabSz="966788"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5AF1E96C-CC4B-4C4D-9CE3-C6FCFA322D58}" type="slidenum">
              <a:rPr lang="en-US" altLang="tr-TR" sz="1300" smtClean="0"/>
              <a:pPr algn="r" eaLnBrk="1" hangingPunct="1">
                <a:spcBef>
                  <a:spcPct val="0"/>
                </a:spcBef>
              </a:pPr>
              <a:t>17</a:t>
            </a:fld>
            <a:endParaRPr lang="en-US" altLang="tr-TR" sz="130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66788" eaLnBrk="0" hangingPunct="0">
              <a:spcBef>
                <a:spcPct val="30000"/>
              </a:spcBef>
              <a:defRPr sz="1200">
                <a:solidFill>
                  <a:schemeClr val="tx1"/>
                </a:solidFill>
                <a:latin typeface="Arial" pitchFamily="34" charset="0"/>
              </a:defRPr>
            </a:lvl1pPr>
            <a:lvl2pPr marL="742950" indent="-285750" algn="l" defTabSz="966788" eaLnBrk="0" hangingPunct="0">
              <a:spcBef>
                <a:spcPct val="30000"/>
              </a:spcBef>
              <a:defRPr sz="1200">
                <a:solidFill>
                  <a:schemeClr val="tx1"/>
                </a:solidFill>
                <a:latin typeface="Arial" pitchFamily="34" charset="0"/>
              </a:defRPr>
            </a:lvl2pPr>
            <a:lvl3pPr marL="1143000" indent="-228600" algn="l" defTabSz="966788" eaLnBrk="0" hangingPunct="0">
              <a:spcBef>
                <a:spcPct val="30000"/>
              </a:spcBef>
              <a:defRPr sz="1200">
                <a:solidFill>
                  <a:schemeClr val="tx1"/>
                </a:solidFill>
                <a:latin typeface="Arial" pitchFamily="34" charset="0"/>
              </a:defRPr>
            </a:lvl3pPr>
            <a:lvl4pPr marL="1600200" indent="-228600" algn="l" defTabSz="966788" eaLnBrk="0" hangingPunct="0">
              <a:spcBef>
                <a:spcPct val="30000"/>
              </a:spcBef>
              <a:defRPr sz="1200">
                <a:solidFill>
                  <a:schemeClr val="tx1"/>
                </a:solidFill>
                <a:latin typeface="Arial" pitchFamily="34" charset="0"/>
              </a:defRPr>
            </a:lvl4pPr>
            <a:lvl5pPr marL="2057400" indent="-228600" algn="l" defTabSz="966788" eaLnBrk="0" hangingPunct="0">
              <a:spcBef>
                <a:spcPct val="30000"/>
              </a:spcBef>
              <a:defRPr sz="1200">
                <a:solidFill>
                  <a:schemeClr val="tx1"/>
                </a:solidFill>
                <a:latin typeface="Arial" pitchFamily="34" charset="0"/>
              </a:defRPr>
            </a:lvl5pPr>
            <a:lvl6pPr marL="2514600" indent="-228600" defTabSz="966788" eaLnBrk="0" fontAlgn="base" hangingPunct="0">
              <a:spcBef>
                <a:spcPct val="30000"/>
              </a:spcBef>
              <a:spcAft>
                <a:spcPct val="0"/>
              </a:spcAft>
              <a:defRPr sz="1200">
                <a:solidFill>
                  <a:schemeClr val="tx1"/>
                </a:solidFill>
                <a:latin typeface="Arial" pitchFamily="34" charset="0"/>
              </a:defRPr>
            </a:lvl6pPr>
            <a:lvl7pPr marL="2971800" indent="-228600" defTabSz="966788" eaLnBrk="0" fontAlgn="base" hangingPunct="0">
              <a:spcBef>
                <a:spcPct val="30000"/>
              </a:spcBef>
              <a:spcAft>
                <a:spcPct val="0"/>
              </a:spcAft>
              <a:defRPr sz="1200">
                <a:solidFill>
                  <a:schemeClr val="tx1"/>
                </a:solidFill>
                <a:latin typeface="Arial" pitchFamily="34" charset="0"/>
              </a:defRPr>
            </a:lvl7pPr>
            <a:lvl8pPr marL="3429000" indent="-228600" defTabSz="966788" eaLnBrk="0" fontAlgn="base" hangingPunct="0">
              <a:spcBef>
                <a:spcPct val="30000"/>
              </a:spcBef>
              <a:spcAft>
                <a:spcPct val="0"/>
              </a:spcAft>
              <a:defRPr sz="1200">
                <a:solidFill>
                  <a:schemeClr val="tx1"/>
                </a:solidFill>
                <a:latin typeface="Arial" pitchFamily="34" charset="0"/>
              </a:defRPr>
            </a:lvl8pPr>
            <a:lvl9pPr marL="3886200" indent="-228600" defTabSz="966788"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C057B32D-6506-43A5-ACE7-13018F2EFC2A}" type="slidenum">
              <a:rPr lang="en-US" altLang="tr-TR" sz="1300" smtClean="0"/>
              <a:pPr algn="r" eaLnBrk="1" hangingPunct="1">
                <a:spcBef>
                  <a:spcPct val="0"/>
                </a:spcBef>
              </a:pPr>
              <a:t>18</a:t>
            </a:fld>
            <a:endParaRPr lang="en-US" altLang="tr-TR" sz="130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66788" eaLnBrk="0" hangingPunct="0">
              <a:spcBef>
                <a:spcPct val="30000"/>
              </a:spcBef>
              <a:defRPr sz="1200">
                <a:solidFill>
                  <a:schemeClr val="tx1"/>
                </a:solidFill>
                <a:latin typeface="Arial" pitchFamily="34" charset="0"/>
              </a:defRPr>
            </a:lvl1pPr>
            <a:lvl2pPr marL="742950" indent="-285750" algn="l" defTabSz="966788" eaLnBrk="0" hangingPunct="0">
              <a:spcBef>
                <a:spcPct val="30000"/>
              </a:spcBef>
              <a:defRPr sz="1200">
                <a:solidFill>
                  <a:schemeClr val="tx1"/>
                </a:solidFill>
                <a:latin typeface="Arial" pitchFamily="34" charset="0"/>
              </a:defRPr>
            </a:lvl2pPr>
            <a:lvl3pPr marL="1143000" indent="-228600" algn="l" defTabSz="966788" eaLnBrk="0" hangingPunct="0">
              <a:spcBef>
                <a:spcPct val="30000"/>
              </a:spcBef>
              <a:defRPr sz="1200">
                <a:solidFill>
                  <a:schemeClr val="tx1"/>
                </a:solidFill>
                <a:latin typeface="Arial" pitchFamily="34" charset="0"/>
              </a:defRPr>
            </a:lvl3pPr>
            <a:lvl4pPr marL="1600200" indent="-228600" algn="l" defTabSz="966788" eaLnBrk="0" hangingPunct="0">
              <a:spcBef>
                <a:spcPct val="30000"/>
              </a:spcBef>
              <a:defRPr sz="1200">
                <a:solidFill>
                  <a:schemeClr val="tx1"/>
                </a:solidFill>
                <a:latin typeface="Arial" pitchFamily="34" charset="0"/>
              </a:defRPr>
            </a:lvl4pPr>
            <a:lvl5pPr marL="2057400" indent="-228600" algn="l" defTabSz="966788" eaLnBrk="0" hangingPunct="0">
              <a:spcBef>
                <a:spcPct val="30000"/>
              </a:spcBef>
              <a:defRPr sz="1200">
                <a:solidFill>
                  <a:schemeClr val="tx1"/>
                </a:solidFill>
                <a:latin typeface="Arial" pitchFamily="34" charset="0"/>
              </a:defRPr>
            </a:lvl5pPr>
            <a:lvl6pPr marL="2514600" indent="-228600" defTabSz="966788" eaLnBrk="0" fontAlgn="base" hangingPunct="0">
              <a:spcBef>
                <a:spcPct val="30000"/>
              </a:spcBef>
              <a:spcAft>
                <a:spcPct val="0"/>
              </a:spcAft>
              <a:defRPr sz="1200">
                <a:solidFill>
                  <a:schemeClr val="tx1"/>
                </a:solidFill>
                <a:latin typeface="Arial" pitchFamily="34" charset="0"/>
              </a:defRPr>
            </a:lvl6pPr>
            <a:lvl7pPr marL="2971800" indent="-228600" defTabSz="966788" eaLnBrk="0" fontAlgn="base" hangingPunct="0">
              <a:spcBef>
                <a:spcPct val="30000"/>
              </a:spcBef>
              <a:spcAft>
                <a:spcPct val="0"/>
              </a:spcAft>
              <a:defRPr sz="1200">
                <a:solidFill>
                  <a:schemeClr val="tx1"/>
                </a:solidFill>
                <a:latin typeface="Arial" pitchFamily="34" charset="0"/>
              </a:defRPr>
            </a:lvl7pPr>
            <a:lvl8pPr marL="3429000" indent="-228600" defTabSz="966788" eaLnBrk="0" fontAlgn="base" hangingPunct="0">
              <a:spcBef>
                <a:spcPct val="30000"/>
              </a:spcBef>
              <a:spcAft>
                <a:spcPct val="0"/>
              </a:spcAft>
              <a:defRPr sz="1200">
                <a:solidFill>
                  <a:schemeClr val="tx1"/>
                </a:solidFill>
                <a:latin typeface="Arial" pitchFamily="34" charset="0"/>
              </a:defRPr>
            </a:lvl8pPr>
            <a:lvl9pPr marL="3886200" indent="-228600" defTabSz="966788"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1C0BA398-04AE-4AB8-AD9C-A6256CB19059}" type="slidenum">
              <a:rPr lang="en-US" altLang="tr-TR" sz="1300" smtClean="0"/>
              <a:pPr algn="r" eaLnBrk="1" hangingPunct="1">
                <a:spcBef>
                  <a:spcPct val="0"/>
                </a:spcBef>
              </a:pPr>
              <a:t>19</a:t>
            </a:fld>
            <a:endParaRPr lang="en-US" altLang="tr-TR" sz="130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66788" eaLnBrk="0" hangingPunct="0">
              <a:spcBef>
                <a:spcPct val="30000"/>
              </a:spcBef>
              <a:defRPr sz="1200">
                <a:solidFill>
                  <a:schemeClr val="tx1"/>
                </a:solidFill>
                <a:latin typeface="Arial" pitchFamily="34" charset="0"/>
              </a:defRPr>
            </a:lvl1pPr>
            <a:lvl2pPr marL="742950" indent="-285750" algn="l" defTabSz="966788" eaLnBrk="0" hangingPunct="0">
              <a:spcBef>
                <a:spcPct val="30000"/>
              </a:spcBef>
              <a:defRPr sz="1200">
                <a:solidFill>
                  <a:schemeClr val="tx1"/>
                </a:solidFill>
                <a:latin typeface="Arial" pitchFamily="34" charset="0"/>
              </a:defRPr>
            </a:lvl2pPr>
            <a:lvl3pPr marL="1143000" indent="-228600" algn="l" defTabSz="966788" eaLnBrk="0" hangingPunct="0">
              <a:spcBef>
                <a:spcPct val="30000"/>
              </a:spcBef>
              <a:defRPr sz="1200">
                <a:solidFill>
                  <a:schemeClr val="tx1"/>
                </a:solidFill>
                <a:latin typeface="Arial" pitchFamily="34" charset="0"/>
              </a:defRPr>
            </a:lvl3pPr>
            <a:lvl4pPr marL="1600200" indent="-228600" algn="l" defTabSz="966788" eaLnBrk="0" hangingPunct="0">
              <a:spcBef>
                <a:spcPct val="30000"/>
              </a:spcBef>
              <a:defRPr sz="1200">
                <a:solidFill>
                  <a:schemeClr val="tx1"/>
                </a:solidFill>
                <a:latin typeface="Arial" pitchFamily="34" charset="0"/>
              </a:defRPr>
            </a:lvl4pPr>
            <a:lvl5pPr marL="2057400" indent="-228600" algn="l" defTabSz="966788" eaLnBrk="0" hangingPunct="0">
              <a:spcBef>
                <a:spcPct val="30000"/>
              </a:spcBef>
              <a:defRPr sz="1200">
                <a:solidFill>
                  <a:schemeClr val="tx1"/>
                </a:solidFill>
                <a:latin typeface="Arial" pitchFamily="34" charset="0"/>
              </a:defRPr>
            </a:lvl5pPr>
            <a:lvl6pPr marL="2514600" indent="-228600" defTabSz="966788" eaLnBrk="0" fontAlgn="base" hangingPunct="0">
              <a:spcBef>
                <a:spcPct val="30000"/>
              </a:spcBef>
              <a:spcAft>
                <a:spcPct val="0"/>
              </a:spcAft>
              <a:defRPr sz="1200">
                <a:solidFill>
                  <a:schemeClr val="tx1"/>
                </a:solidFill>
                <a:latin typeface="Arial" pitchFamily="34" charset="0"/>
              </a:defRPr>
            </a:lvl6pPr>
            <a:lvl7pPr marL="2971800" indent="-228600" defTabSz="966788" eaLnBrk="0" fontAlgn="base" hangingPunct="0">
              <a:spcBef>
                <a:spcPct val="30000"/>
              </a:spcBef>
              <a:spcAft>
                <a:spcPct val="0"/>
              </a:spcAft>
              <a:defRPr sz="1200">
                <a:solidFill>
                  <a:schemeClr val="tx1"/>
                </a:solidFill>
                <a:latin typeface="Arial" pitchFamily="34" charset="0"/>
              </a:defRPr>
            </a:lvl7pPr>
            <a:lvl8pPr marL="3429000" indent="-228600" defTabSz="966788" eaLnBrk="0" fontAlgn="base" hangingPunct="0">
              <a:spcBef>
                <a:spcPct val="30000"/>
              </a:spcBef>
              <a:spcAft>
                <a:spcPct val="0"/>
              </a:spcAft>
              <a:defRPr sz="1200">
                <a:solidFill>
                  <a:schemeClr val="tx1"/>
                </a:solidFill>
                <a:latin typeface="Arial" pitchFamily="34" charset="0"/>
              </a:defRPr>
            </a:lvl8pPr>
            <a:lvl9pPr marL="3886200" indent="-228600" defTabSz="966788"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3FAFFA94-4064-40D0-B306-A113E41CD57B}" type="slidenum">
              <a:rPr lang="en-US" altLang="tr-TR" sz="1300" smtClean="0"/>
              <a:pPr algn="r" eaLnBrk="1" hangingPunct="1">
                <a:spcBef>
                  <a:spcPct val="0"/>
                </a:spcBef>
              </a:pPr>
              <a:t>20</a:t>
            </a:fld>
            <a:endParaRPr lang="en-US" altLang="tr-TR" sz="130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66788" eaLnBrk="0" hangingPunct="0">
              <a:spcBef>
                <a:spcPct val="30000"/>
              </a:spcBef>
              <a:defRPr sz="1200">
                <a:solidFill>
                  <a:schemeClr val="tx1"/>
                </a:solidFill>
                <a:latin typeface="Arial" pitchFamily="34" charset="0"/>
              </a:defRPr>
            </a:lvl1pPr>
            <a:lvl2pPr marL="742950" indent="-285750" algn="l" defTabSz="966788" eaLnBrk="0" hangingPunct="0">
              <a:spcBef>
                <a:spcPct val="30000"/>
              </a:spcBef>
              <a:defRPr sz="1200">
                <a:solidFill>
                  <a:schemeClr val="tx1"/>
                </a:solidFill>
                <a:latin typeface="Arial" pitchFamily="34" charset="0"/>
              </a:defRPr>
            </a:lvl2pPr>
            <a:lvl3pPr marL="1143000" indent="-228600" algn="l" defTabSz="966788" eaLnBrk="0" hangingPunct="0">
              <a:spcBef>
                <a:spcPct val="30000"/>
              </a:spcBef>
              <a:defRPr sz="1200">
                <a:solidFill>
                  <a:schemeClr val="tx1"/>
                </a:solidFill>
                <a:latin typeface="Arial" pitchFamily="34" charset="0"/>
              </a:defRPr>
            </a:lvl3pPr>
            <a:lvl4pPr marL="1600200" indent="-228600" algn="l" defTabSz="966788" eaLnBrk="0" hangingPunct="0">
              <a:spcBef>
                <a:spcPct val="30000"/>
              </a:spcBef>
              <a:defRPr sz="1200">
                <a:solidFill>
                  <a:schemeClr val="tx1"/>
                </a:solidFill>
                <a:latin typeface="Arial" pitchFamily="34" charset="0"/>
              </a:defRPr>
            </a:lvl4pPr>
            <a:lvl5pPr marL="2057400" indent="-228600" algn="l" defTabSz="966788" eaLnBrk="0" hangingPunct="0">
              <a:spcBef>
                <a:spcPct val="30000"/>
              </a:spcBef>
              <a:defRPr sz="1200">
                <a:solidFill>
                  <a:schemeClr val="tx1"/>
                </a:solidFill>
                <a:latin typeface="Arial" pitchFamily="34" charset="0"/>
              </a:defRPr>
            </a:lvl5pPr>
            <a:lvl6pPr marL="2514600" indent="-228600" defTabSz="966788" eaLnBrk="0" fontAlgn="base" hangingPunct="0">
              <a:spcBef>
                <a:spcPct val="30000"/>
              </a:spcBef>
              <a:spcAft>
                <a:spcPct val="0"/>
              </a:spcAft>
              <a:defRPr sz="1200">
                <a:solidFill>
                  <a:schemeClr val="tx1"/>
                </a:solidFill>
                <a:latin typeface="Arial" pitchFamily="34" charset="0"/>
              </a:defRPr>
            </a:lvl6pPr>
            <a:lvl7pPr marL="2971800" indent="-228600" defTabSz="966788" eaLnBrk="0" fontAlgn="base" hangingPunct="0">
              <a:spcBef>
                <a:spcPct val="30000"/>
              </a:spcBef>
              <a:spcAft>
                <a:spcPct val="0"/>
              </a:spcAft>
              <a:defRPr sz="1200">
                <a:solidFill>
                  <a:schemeClr val="tx1"/>
                </a:solidFill>
                <a:latin typeface="Arial" pitchFamily="34" charset="0"/>
              </a:defRPr>
            </a:lvl7pPr>
            <a:lvl8pPr marL="3429000" indent="-228600" defTabSz="966788" eaLnBrk="0" fontAlgn="base" hangingPunct="0">
              <a:spcBef>
                <a:spcPct val="30000"/>
              </a:spcBef>
              <a:spcAft>
                <a:spcPct val="0"/>
              </a:spcAft>
              <a:defRPr sz="1200">
                <a:solidFill>
                  <a:schemeClr val="tx1"/>
                </a:solidFill>
                <a:latin typeface="Arial" pitchFamily="34" charset="0"/>
              </a:defRPr>
            </a:lvl8pPr>
            <a:lvl9pPr marL="3886200" indent="-228600" defTabSz="966788"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5E80CC4D-BB4A-4CEF-9C7F-9A5F572910CB}" type="slidenum">
              <a:rPr lang="en-US" altLang="tr-TR" sz="1300" smtClean="0"/>
              <a:pPr algn="r" eaLnBrk="1" hangingPunct="1">
                <a:spcBef>
                  <a:spcPct val="0"/>
                </a:spcBef>
              </a:pPr>
              <a:t>21</a:t>
            </a:fld>
            <a:endParaRPr lang="en-US" altLang="tr-TR" sz="130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66788" eaLnBrk="0" hangingPunct="0">
              <a:spcBef>
                <a:spcPct val="30000"/>
              </a:spcBef>
              <a:defRPr sz="1200">
                <a:solidFill>
                  <a:schemeClr val="tx1"/>
                </a:solidFill>
                <a:latin typeface="Arial" pitchFamily="34" charset="0"/>
              </a:defRPr>
            </a:lvl1pPr>
            <a:lvl2pPr marL="742950" indent="-285750" algn="l" defTabSz="966788" eaLnBrk="0" hangingPunct="0">
              <a:spcBef>
                <a:spcPct val="30000"/>
              </a:spcBef>
              <a:defRPr sz="1200">
                <a:solidFill>
                  <a:schemeClr val="tx1"/>
                </a:solidFill>
                <a:latin typeface="Arial" pitchFamily="34" charset="0"/>
              </a:defRPr>
            </a:lvl2pPr>
            <a:lvl3pPr marL="1143000" indent="-228600" algn="l" defTabSz="966788" eaLnBrk="0" hangingPunct="0">
              <a:spcBef>
                <a:spcPct val="30000"/>
              </a:spcBef>
              <a:defRPr sz="1200">
                <a:solidFill>
                  <a:schemeClr val="tx1"/>
                </a:solidFill>
                <a:latin typeface="Arial" pitchFamily="34" charset="0"/>
              </a:defRPr>
            </a:lvl3pPr>
            <a:lvl4pPr marL="1600200" indent="-228600" algn="l" defTabSz="966788" eaLnBrk="0" hangingPunct="0">
              <a:spcBef>
                <a:spcPct val="30000"/>
              </a:spcBef>
              <a:defRPr sz="1200">
                <a:solidFill>
                  <a:schemeClr val="tx1"/>
                </a:solidFill>
                <a:latin typeface="Arial" pitchFamily="34" charset="0"/>
              </a:defRPr>
            </a:lvl4pPr>
            <a:lvl5pPr marL="2057400" indent="-228600" algn="l" defTabSz="966788" eaLnBrk="0" hangingPunct="0">
              <a:spcBef>
                <a:spcPct val="30000"/>
              </a:spcBef>
              <a:defRPr sz="1200">
                <a:solidFill>
                  <a:schemeClr val="tx1"/>
                </a:solidFill>
                <a:latin typeface="Arial" pitchFamily="34" charset="0"/>
              </a:defRPr>
            </a:lvl5pPr>
            <a:lvl6pPr marL="2514600" indent="-228600" defTabSz="966788" eaLnBrk="0" fontAlgn="base" hangingPunct="0">
              <a:spcBef>
                <a:spcPct val="30000"/>
              </a:spcBef>
              <a:spcAft>
                <a:spcPct val="0"/>
              </a:spcAft>
              <a:defRPr sz="1200">
                <a:solidFill>
                  <a:schemeClr val="tx1"/>
                </a:solidFill>
                <a:latin typeface="Arial" pitchFamily="34" charset="0"/>
              </a:defRPr>
            </a:lvl6pPr>
            <a:lvl7pPr marL="2971800" indent="-228600" defTabSz="966788" eaLnBrk="0" fontAlgn="base" hangingPunct="0">
              <a:spcBef>
                <a:spcPct val="30000"/>
              </a:spcBef>
              <a:spcAft>
                <a:spcPct val="0"/>
              </a:spcAft>
              <a:defRPr sz="1200">
                <a:solidFill>
                  <a:schemeClr val="tx1"/>
                </a:solidFill>
                <a:latin typeface="Arial" pitchFamily="34" charset="0"/>
              </a:defRPr>
            </a:lvl7pPr>
            <a:lvl8pPr marL="3429000" indent="-228600" defTabSz="966788" eaLnBrk="0" fontAlgn="base" hangingPunct="0">
              <a:spcBef>
                <a:spcPct val="30000"/>
              </a:spcBef>
              <a:spcAft>
                <a:spcPct val="0"/>
              </a:spcAft>
              <a:defRPr sz="1200">
                <a:solidFill>
                  <a:schemeClr val="tx1"/>
                </a:solidFill>
                <a:latin typeface="Arial" pitchFamily="34" charset="0"/>
              </a:defRPr>
            </a:lvl8pPr>
            <a:lvl9pPr marL="3886200" indent="-228600" defTabSz="966788"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737271EF-638D-443B-802F-BF82A38B29DC}" type="slidenum">
              <a:rPr lang="en-US" altLang="tr-TR" sz="1300" smtClean="0"/>
              <a:pPr algn="r" eaLnBrk="1" hangingPunct="1">
                <a:spcBef>
                  <a:spcPct val="0"/>
                </a:spcBef>
              </a:pPr>
              <a:t>3</a:t>
            </a:fld>
            <a:endParaRPr lang="en-US" altLang="tr-TR" sz="130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66788" eaLnBrk="0" hangingPunct="0">
              <a:spcBef>
                <a:spcPct val="30000"/>
              </a:spcBef>
              <a:defRPr sz="1200">
                <a:solidFill>
                  <a:schemeClr val="tx1"/>
                </a:solidFill>
                <a:latin typeface="Arial" pitchFamily="34" charset="0"/>
              </a:defRPr>
            </a:lvl1pPr>
            <a:lvl2pPr marL="742950" indent="-285750" algn="l" defTabSz="966788" eaLnBrk="0" hangingPunct="0">
              <a:spcBef>
                <a:spcPct val="30000"/>
              </a:spcBef>
              <a:defRPr sz="1200">
                <a:solidFill>
                  <a:schemeClr val="tx1"/>
                </a:solidFill>
                <a:latin typeface="Arial" pitchFamily="34" charset="0"/>
              </a:defRPr>
            </a:lvl2pPr>
            <a:lvl3pPr marL="1143000" indent="-228600" algn="l" defTabSz="966788" eaLnBrk="0" hangingPunct="0">
              <a:spcBef>
                <a:spcPct val="30000"/>
              </a:spcBef>
              <a:defRPr sz="1200">
                <a:solidFill>
                  <a:schemeClr val="tx1"/>
                </a:solidFill>
                <a:latin typeface="Arial" pitchFamily="34" charset="0"/>
              </a:defRPr>
            </a:lvl3pPr>
            <a:lvl4pPr marL="1600200" indent="-228600" algn="l" defTabSz="966788" eaLnBrk="0" hangingPunct="0">
              <a:spcBef>
                <a:spcPct val="30000"/>
              </a:spcBef>
              <a:defRPr sz="1200">
                <a:solidFill>
                  <a:schemeClr val="tx1"/>
                </a:solidFill>
                <a:latin typeface="Arial" pitchFamily="34" charset="0"/>
              </a:defRPr>
            </a:lvl4pPr>
            <a:lvl5pPr marL="2057400" indent="-228600" algn="l" defTabSz="966788" eaLnBrk="0" hangingPunct="0">
              <a:spcBef>
                <a:spcPct val="30000"/>
              </a:spcBef>
              <a:defRPr sz="1200">
                <a:solidFill>
                  <a:schemeClr val="tx1"/>
                </a:solidFill>
                <a:latin typeface="Arial" pitchFamily="34" charset="0"/>
              </a:defRPr>
            </a:lvl5pPr>
            <a:lvl6pPr marL="2514600" indent="-228600" defTabSz="966788" eaLnBrk="0" fontAlgn="base" hangingPunct="0">
              <a:spcBef>
                <a:spcPct val="30000"/>
              </a:spcBef>
              <a:spcAft>
                <a:spcPct val="0"/>
              </a:spcAft>
              <a:defRPr sz="1200">
                <a:solidFill>
                  <a:schemeClr val="tx1"/>
                </a:solidFill>
                <a:latin typeface="Arial" pitchFamily="34" charset="0"/>
              </a:defRPr>
            </a:lvl6pPr>
            <a:lvl7pPr marL="2971800" indent="-228600" defTabSz="966788" eaLnBrk="0" fontAlgn="base" hangingPunct="0">
              <a:spcBef>
                <a:spcPct val="30000"/>
              </a:spcBef>
              <a:spcAft>
                <a:spcPct val="0"/>
              </a:spcAft>
              <a:defRPr sz="1200">
                <a:solidFill>
                  <a:schemeClr val="tx1"/>
                </a:solidFill>
                <a:latin typeface="Arial" pitchFamily="34" charset="0"/>
              </a:defRPr>
            </a:lvl7pPr>
            <a:lvl8pPr marL="3429000" indent="-228600" defTabSz="966788" eaLnBrk="0" fontAlgn="base" hangingPunct="0">
              <a:spcBef>
                <a:spcPct val="30000"/>
              </a:spcBef>
              <a:spcAft>
                <a:spcPct val="0"/>
              </a:spcAft>
              <a:defRPr sz="1200">
                <a:solidFill>
                  <a:schemeClr val="tx1"/>
                </a:solidFill>
                <a:latin typeface="Arial" pitchFamily="34" charset="0"/>
              </a:defRPr>
            </a:lvl8pPr>
            <a:lvl9pPr marL="3886200" indent="-228600" defTabSz="966788"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DE6631F9-7557-4CEA-BC79-10B8FFC0B613}" type="slidenum">
              <a:rPr lang="en-US" altLang="tr-TR" sz="1300" smtClean="0"/>
              <a:pPr algn="r" eaLnBrk="1" hangingPunct="1">
                <a:spcBef>
                  <a:spcPct val="0"/>
                </a:spcBef>
              </a:pPr>
              <a:t>22</a:t>
            </a:fld>
            <a:endParaRPr lang="en-US" altLang="tr-TR" sz="130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66788" eaLnBrk="0" hangingPunct="0">
              <a:spcBef>
                <a:spcPct val="30000"/>
              </a:spcBef>
              <a:defRPr sz="1200">
                <a:solidFill>
                  <a:schemeClr val="tx1"/>
                </a:solidFill>
                <a:latin typeface="Arial" pitchFamily="34" charset="0"/>
              </a:defRPr>
            </a:lvl1pPr>
            <a:lvl2pPr marL="742950" indent="-285750" algn="l" defTabSz="966788" eaLnBrk="0" hangingPunct="0">
              <a:spcBef>
                <a:spcPct val="30000"/>
              </a:spcBef>
              <a:defRPr sz="1200">
                <a:solidFill>
                  <a:schemeClr val="tx1"/>
                </a:solidFill>
                <a:latin typeface="Arial" pitchFamily="34" charset="0"/>
              </a:defRPr>
            </a:lvl2pPr>
            <a:lvl3pPr marL="1143000" indent="-228600" algn="l" defTabSz="966788" eaLnBrk="0" hangingPunct="0">
              <a:spcBef>
                <a:spcPct val="30000"/>
              </a:spcBef>
              <a:defRPr sz="1200">
                <a:solidFill>
                  <a:schemeClr val="tx1"/>
                </a:solidFill>
                <a:latin typeface="Arial" pitchFamily="34" charset="0"/>
              </a:defRPr>
            </a:lvl3pPr>
            <a:lvl4pPr marL="1600200" indent="-228600" algn="l" defTabSz="966788" eaLnBrk="0" hangingPunct="0">
              <a:spcBef>
                <a:spcPct val="30000"/>
              </a:spcBef>
              <a:defRPr sz="1200">
                <a:solidFill>
                  <a:schemeClr val="tx1"/>
                </a:solidFill>
                <a:latin typeface="Arial" pitchFamily="34" charset="0"/>
              </a:defRPr>
            </a:lvl4pPr>
            <a:lvl5pPr marL="2057400" indent="-228600" algn="l" defTabSz="966788" eaLnBrk="0" hangingPunct="0">
              <a:spcBef>
                <a:spcPct val="30000"/>
              </a:spcBef>
              <a:defRPr sz="1200">
                <a:solidFill>
                  <a:schemeClr val="tx1"/>
                </a:solidFill>
                <a:latin typeface="Arial" pitchFamily="34" charset="0"/>
              </a:defRPr>
            </a:lvl5pPr>
            <a:lvl6pPr marL="2514600" indent="-228600" defTabSz="966788" eaLnBrk="0" fontAlgn="base" hangingPunct="0">
              <a:spcBef>
                <a:spcPct val="30000"/>
              </a:spcBef>
              <a:spcAft>
                <a:spcPct val="0"/>
              </a:spcAft>
              <a:defRPr sz="1200">
                <a:solidFill>
                  <a:schemeClr val="tx1"/>
                </a:solidFill>
                <a:latin typeface="Arial" pitchFamily="34" charset="0"/>
              </a:defRPr>
            </a:lvl6pPr>
            <a:lvl7pPr marL="2971800" indent="-228600" defTabSz="966788" eaLnBrk="0" fontAlgn="base" hangingPunct="0">
              <a:spcBef>
                <a:spcPct val="30000"/>
              </a:spcBef>
              <a:spcAft>
                <a:spcPct val="0"/>
              </a:spcAft>
              <a:defRPr sz="1200">
                <a:solidFill>
                  <a:schemeClr val="tx1"/>
                </a:solidFill>
                <a:latin typeface="Arial" pitchFamily="34" charset="0"/>
              </a:defRPr>
            </a:lvl7pPr>
            <a:lvl8pPr marL="3429000" indent="-228600" defTabSz="966788" eaLnBrk="0" fontAlgn="base" hangingPunct="0">
              <a:spcBef>
                <a:spcPct val="30000"/>
              </a:spcBef>
              <a:spcAft>
                <a:spcPct val="0"/>
              </a:spcAft>
              <a:defRPr sz="1200">
                <a:solidFill>
                  <a:schemeClr val="tx1"/>
                </a:solidFill>
                <a:latin typeface="Arial" pitchFamily="34" charset="0"/>
              </a:defRPr>
            </a:lvl8pPr>
            <a:lvl9pPr marL="3886200" indent="-228600" defTabSz="966788"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A01C0627-D872-405A-ACC8-915E4105461C}" type="slidenum">
              <a:rPr lang="en-US" altLang="tr-TR" sz="1300" smtClean="0"/>
              <a:pPr algn="r" eaLnBrk="1" hangingPunct="1">
                <a:spcBef>
                  <a:spcPct val="0"/>
                </a:spcBef>
              </a:pPr>
              <a:t>23</a:t>
            </a:fld>
            <a:endParaRPr lang="en-US" altLang="tr-TR" sz="130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tr-T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66788" eaLnBrk="0" hangingPunct="0">
              <a:spcBef>
                <a:spcPct val="30000"/>
              </a:spcBef>
              <a:defRPr sz="1200">
                <a:solidFill>
                  <a:schemeClr val="tx1"/>
                </a:solidFill>
                <a:latin typeface="Arial" pitchFamily="34" charset="0"/>
              </a:defRPr>
            </a:lvl1pPr>
            <a:lvl2pPr marL="742950" indent="-285750" algn="l" defTabSz="966788" eaLnBrk="0" hangingPunct="0">
              <a:spcBef>
                <a:spcPct val="30000"/>
              </a:spcBef>
              <a:defRPr sz="1200">
                <a:solidFill>
                  <a:schemeClr val="tx1"/>
                </a:solidFill>
                <a:latin typeface="Arial" pitchFamily="34" charset="0"/>
              </a:defRPr>
            </a:lvl2pPr>
            <a:lvl3pPr marL="1143000" indent="-228600" algn="l" defTabSz="966788" eaLnBrk="0" hangingPunct="0">
              <a:spcBef>
                <a:spcPct val="30000"/>
              </a:spcBef>
              <a:defRPr sz="1200">
                <a:solidFill>
                  <a:schemeClr val="tx1"/>
                </a:solidFill>
                <a:latin typeface="Arial" pitchFamily="34" charset="0"/>
              </a:defRPr>
            </a:lvl3pPr>
            <a:lvl4pPr marL="1600200" indent="-228600" algn="l" defTabSz="966788" eaLnBrk="0" hangingPunct="0">
              <a:spcBef>
                <a:spcPct val="30000"/>
              </a:spcBef>
              <a:defRPr sz="1200">
                <a:solidFill>
                  <a:schemeClr val="tx1"/>
                </a:solidFill>
                <a:latin typeface="Arial" pitchFamily="34" charset="0"/>
              </a:defRPr>
            </a:lvl4pPr>
            <a:lvl5pPr marL="2057400" indent="-228600" algn="l" defTabSz="966788" eaLnBrk="0" hangingPunct="0">
              <a:spcBef>
                <a:spcPct val="30000"/>
              </a:spcBef>
              <a:defRPr sz="1200">
                <a:solidFill>
                  <a:schemeClr val="tx1"/>
                </a:solidFill>
                <a:latin typeface="Arial" pitchFamily="34" charset="0"/>
              </a:defRPr>
            </a:lvl5pPr>
            <a:lvl6pPr marL="2514600" indent="-228600" defTabSz="966788" eaLnBrk="0" fontAlgn="base" hangingPunct="0">
              <a:spcBef>
                <a:spcPct val="30000"/>
              </a:spcBef>
              <a:spcAft>
                <a:spcPct val="0"/>
              </a:spcAft>
              <a:defRPr sz="1200">
                <a:solidFill>
                  <a:schemeClr val="tx1"/>
                </a:solidFill>
                <a:latin typeface="Arial" pitchFamily="34" charset="0"/>
              </a:defRPr>
            </a:lvl6pPr>
            <a:lvl7pPr marL="2971800" indent="-228600" defTabSz="966788" eaLnBrk="0" fontAlgn="base" hangingPunct="0">
              <a:spcBef>
                <a:spcPct val="30000"/>
              </a:spcBef>
              <a:spcAft>
                <a:spcPct val="0"/>
              </a:spcAft>
              <a:defRPr sz="1200">
                <a:solidFill>
                  <a:schemeClr val="tx1"/>
                </a:solidFill>
                <a:latin typeface="Arial" pitchFamily="34" charset="0"/>
              </a:defRPr>
            </a:lvl7pPr>
            <a:lvl8pPr marL="3429000" indent="-228600" defTabSz="966788" eaLnBrk="0" fontAlgn="base" hangingPunct="0">
              <a:spcBef>
                <a:spcPct val="30000"/>
              </a:spcBef>
              <a:spcAft>
                <a:spcPct val="0"/>
              </a:spcAft>
              <a:defRPr sz="1200">
                <a:solidFill>
                  <a:schemeClr val="tx1"/>
                </a:solidFill>
                <a:latin typeface="Arial" pitchFamily="34" charset="0"/>
              </a:defRPr>
            </a:lvl8pPr>
            <a:lvl9pPr marL="3886200" indent="-228600" defTabSz="966788"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1E150343-62FF-43E8-8BD6-983A9CD9263A}" type="slidenum">
              <a:rPr lang="en-US" altLang="tr-TR" sz="1300" smtClean="0"/>
              <a:pPr algn="r" eaLnBrk="1" hangingPunct="1">
                <a:spcBef>
                  <a:spcPct val="0"/>
                </a:spcBef>
              </a:pPr>
              <a:t>24</a:t>
            </a:fld>
            <a:endParaRPr lang="en-US" altLang="tr-TR" sz="130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tr-T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66788" eaLnBrk="0" hangingPunct="0">
              <a:spcBef>
                <a:spcPct val="30000"/>
              </a:spcBef>
              <a:defRPr sz="1200">
                <a:solidFill>
                  <a:schemeClr val="tx1"/>
                </a:solidFill>
                <a:latin typeface="Arial" pitchFamily="34" charset="0"/>
              </a:defRPr>
            </a:lvl1pPr>
            <a:lvl2pPr marL="742950" indent="-285750" algn="l" defTabSz="966788" eaLnBrk="0" hangingPunct="0">
              <a:spcBef>
                <a:spcPct val="30000"/>
              </a:spcBef>
              <a:defRPr sz="1200">
                <a:solidFill>
                  <a:schemeClr val="tx1"/>
                </a:solidFill>
                <a:latin typeface="Arial" pitchFamily="34" charset="0"/>
              </a:defRPr>
            </a:lvl2pPr>
            <a:lvl3pPr marL="1143000" indent="-228600" algn="l" defTabSz="966788" eaLnBrk="0" hangingPunct="0">
              <a:spcBef>
                <a:spcPct val="30000"/>
              </a:spcBef>
              <a:defRPr sz="1200">
                <a:solidFill>
                  <a:schemeClr val="tx1"/>
                </a:solidFill>
                <a:latin typeface="Arial" pitchFamily="34" charset="0"/>
              </a:defRPr>
            </a:lvl3pPr>
            <a:lvl4pPr marL="1600200" indent="-228600" algn="l" defTabSz="966788" eaLnBrk="0" hangingPunct="0">
              <a:spcBef>
                <a:spcPct val="30000"/>
              </a:spcBef>
              <a:defRPr sz="1200">
                <a:solidFill>
                  <a:schemeClr val="tx1"/>
                </a:solidFill>
                <a:latin typeface="Arial" pitchFamily="34" charset="0"/>
              </a:defRPr>
            </a:lvl4pPr>
            <a:lvl5pPr marL="2057400" indent="-228600" algn="l" defTabSz="966788" eaLnBrk="0" hangingPunct="0">
              <a:spcBef>
                <a:spcPct val="30000"/>
              </a:spcBef>
              <a:defRPr sz="1200">
                <a:solidFill>
                  <a:schemeClr val="tx1"/>
                </a:solidFill>
                <a:latin typeface="Arial" pitchFamily="34" charset="0"/>
              </a:defRPr>
            </a:lvl5pPr>
            <a:lvl6pPr marL="2514600" indent="-228600" defTabSz="966788" eaLnBrk="0" fontAlgn="base" hangingPunct="0">
              <a:spcBef>
                <a:spcPct val="30000"/>
              </a:spcBef>
              <a:spcAft>
                <a:spcPct val="0"/>
              </a:spcAft>
              <a:defRPr sz="1200">
                <a:solidFill>
                  <a:schemeClr val="tx1"/>
                </a:solidFill>
                <a:latin typeface="Arial" pitchFamily="34" charset="0"/>
              </a:defRPr>
            </a:lvl6pPr>
            <a:lvl7pPr marL="2971800" indent="-228600" defTabSz="966788" eaLnBrk="0" fontAlgn="base" hangingPunct="0">
              <a:spcBef>
                <a:spcPct val="30000"/>
              </a:spcBef>
              <a:spcAft>
                <a:spcPct val="0"/>
              </a:spcAft>
              <a:defRPr sz="1200">
                <a:solidFill>
                  <a:schemeClr val="tx1"/>
                </a:solidFill>
                <a:latin typeface="Arial" pitchFamily="34" charset="0"/>
              </a:defRPr>
            </a:lvl7pPr>
            <a:lvl8pPr marL="3429000" indent="-228600" defTabSz="966788" eaLnBrk="0" fontAlgn="base" hangingPunct="0">
              <a:spcBef>
                <a:spcPct val="30000"/>
              </a:spcBef>
              <a:spcAft>
                <a:spcPct val="0"/>
              </a:spcAft>
              <a:defRPr sz="1200">
                <a:solidFill>
                  <a:schemeClr val="tx1"/>
                </a:solidFill>
                <a:latin typeface="Arial" pitchFamily="34" charset="0"/>
              </a:defRPr>
            </a:lvl8pPr>
            <a:lvl9pPr marL="3886200" indent="-228600" defTabSz="966788"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9D51B871-2B2F-4E36-882C-9BB123CE512C}" type="slidenum">
              <a:rPr lang="en-US" altLang="tr-TR" sz="1300" smtClean="0"/>
              <a:pPr algn="r" eaLnBrk="1" hangingPunct="1">
                <a:spcBef>
                  <a:spcPct val="0"/>
                </a:spcBef>
              </a:pPr>
              <a:t>25</a:t>
            </a:fld>
            <a:endParaRPr lang="en-US" altLang="tr-TR" sz="1300"/>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66788" eaLnBrk="0" hangingPunct="0">
              <a:spcBef>
                <a:spcPct val="30000"/>
              </a:spcBef>
              <a:defRPr sz="1200">
                <a:solidFill>
                  <a:schemeClr val="tx1"/>
                </a:solidFill>
                <a:latin typeface="Arial" pitchFamily="34" charset="0"/>
              </a:defRPr>
            </a:lvl1pPr>
            <a:lvl2pPr marL="742950" indent="-285750" algn="l" defTabSz="966788" eaLnBrk="0" hangingPunct="0">
              <a:spcBef>
                <a:spcPct val="30000"/>
              </a:spcBef>
              <a:defRPr sz="1200">
                <a:solidFill>
                  <a:schemeClr val="tx1"/>
                </a:solidFill>
                <a:latin typeface="Arial" pitchFamily="34" charset="0"/>
              </a:defRPr>
            </a:lvl2pPr>
            <a:lvl3pPr marL="1143000" indent="-228600" algn="l" defTabSz="966788" eaLnBrk="0" hangingPunct="0">
              <a:spcBef>
                <a:spcPct val="30000"/>
              </a:spcBef>
              <a:defRPr sz="1200">
                <a:solidFill>
                  <a:schemeClr val="tx1"/>
                </a:solidFill>
                <a:latin typeface="Arial" pitchFamily="34" charset="0"/>
              </a:defRPr>
            </a:lvl3pPr>
            <a:lvl4pPr marL="1600200" indent="-228600" algn="l" defTabSz="966788" eaLnBrk="0" hangingPunct="0">
              <a:spcBef>
                <a:spcPct val="30000"/>
              </a:spcBef>
              <a:defRPr sz="1200">
                <a:solidFill>
                  <a:schemeClr val="tx1"/>
                </a:solidFill>
                <a:latin typeface="Arial" pitchFamily="34" charset="0"/>
              </a:defRPr>
            </a:lvl4pPr>
            <a:lvl5pPr marL="2057400" indent="-228600" algn="l" defTabSz="966788" eaLnBrk="0" hangingPunct="0">
              <a:spcBef>
                <a:spcPct val="30000"/>
              </a:spcBef>
              <a:defRPr sz="1200">
                <a:solidFill>
                  <a:schemeClr val="tx1"/>
                </a:solidFill>
                <a:latin typeface="Arial" pitchFamily="34" charset="0"/>
              </a:defRPr>
            </a:lvl5pPr>
            <a:lvl6pPr marL="2514600" indent="-228600" defTabSz="966788" eaLnBrk="0" fontAlgn="base" hangingPunct="0">
              <a:spcBef>
                <a:spcPct val="30000"/>
              </a:spcBef>
              <a:spcAft>
                <a:spcPct val="0"/>
              </a:spcAft>
              <a:defRPr sz="1200">
                <a:solidFill>
                  <a:schemeClr val="tx1"/>
                </a:solidFill>
                <a:latin typeface="Arial" pitchFamily="34" charset="0"/>
              </a:defRPr>
            </a:lvl6pPr>
            <a:lvl7pPr marL="2971800" indent="-228600" defTabSz="966788" eaLnBrk="0" fontAlgn="base" hangingPunct="0">
              <a:spcBef>
                <a:spcPct val="30000"/>
              </a:spcBef>
              <a:spcAft>
                <a:spcPct val="0"/>
              </a:spcAft>
              <a:defRPr sz="1200">
                <a:solidFill>
                  <a:schemeClr val="tx1"/>
                </a:solidFill>
                <a:latin typeface="Arial" pitchFamily="34" charset="0"/>
              </a:defRPr>
            </a:lvl7pPr>
            <a:lvl8pPr marL="3429000" indent="-228600" defTabSz="966788" eaLnBrk="0" fontAlgn="base" hangingPunct="0">
              <a:spcBef>
                <a:spcPct val="30000"/>
              </a:spcBef>
              <a:spcAft>
                <a:spcPct val="0"/>
              </a:spcAft>
              <a:defRPr sz="1200">
                <a:solidFill>
                  <a:schemeClr val="tx1"/>
                </a:solidFill>
                <a:latin typeface="Arial" pitchFamily="34" charset="0"/>
              </a:defRPr>
            </a:lvl8pPr>
            <a:lvl9pPr marL="3886200" indent="-228600" defTabSz="966788"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1D935271-43AB-471C-9126-24F1E2CA5C8B}" type="slidenum">
              <a:rPr lang="en-US" altLang="tr-TR" sz="1300" smtClean="0"/>
              <a:pPr algn="r" eaLnBrk="1" hangingPunct="1">
                <a:spcBef>
                  <a:spcPct val="0"/>
                </a:spcBef>
              </a:pPr>
              <a:t>26</a:t>
            </a:fld>
            <a:endParaRPr lang="en-US" altLang="tr-TR" sz="1300"/>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66788" eaLnBrk="0" hangingPunct="0">
              <a:spcBef>
                <a:spcPct val="30000"/>
              </a:spcBef>
              <a:defRPr sz="1200">
                <a:solidFill>
                  <a:schemeClr val="tx1"/>
                </a:solidFill>
                <a:latin typeface="Arial" pitchFamily="34" charset="0"/>
              </a:defRPr>
            </a:lvl1pPr>
            <a:lvl2pPr marL="742950" indent="-285750" algn="l" defTabSz="966788" eaLnBrk="0" hangingPunct="0">
              <a:spcBef>
                <a:spcPct val="30000"/>
              </a:spcBef>
              <a:defRPr sz="1200">
                <a:solidFill>
                  <a:schemeClr val="tx1"/>
                </a:solidFill>
                <a:latin typeface="Arial" pitchFamily="34" charset="0"/>
              </a:defRPr>
            </a:lvl2pPr>
            <a:lvl3pPr marL="1143000" indent="-228600" algn="l" defTabSz="966788" eaLnBrk="0" hangingPunct="0">
              <a:spcBef>
                <a:spcPct val="30000"/>
              </a:spcBef>
              <a:defRPr sz="1200">
                <a:solidFill>
                  <a:schemeClr val="tx1"/>
                </a:solidFill>
                <a:latin typeface="Arial" pitchFamily="34" charset="0"/>
              </a:defRPr>
            </a:lvl3pPr>
            <a:lvl4pPr marL="1600200" indent="-228600" algn="l" defTabSz="966788" eaLnBrk="0" hangingPunct="0">
              <a:spcBef>
                <a:spcPct val="30000"/>
              </a:spcBef>
              <a:defRPr sz="1200">
                <a:solidFill>
                  <a:schemeClr val="tx1"/>
                </a:solidFill>
                <a:latin typeface="Arial" pitchFamily="34" charset="0"/>
              </a:defRPr>
            </a:lvl4pPr>
            <a:lvl5pPr marL="2057400" indent="-228600" algn="l" defTabSz="966788" eaLnBrk="0" hangingPunct="0">
              <a:spcBef>
                <a:spcPct val="30000"/>
              </a:spcBef>
              <a:defRPr sz="1200">
                <a:solidFill>
                  <a:schemeClr val="tx1"/>
                </a:solidFill>
                <a:latin typeface="Arial" pitchFamily="34" charset="0"/>
              </a:defRPr>
            </a:lvl5pPr>
            <a:lvl6pPr marL="2514600" indent="-228600" defTabSz="966788" eaLnBrk="0" fontAlgn="base" hangingPunct="0">
              <a:spcBef>
                <a:spcPct val="30000"/>
              </a:spcBef>
              <a:spcAft>
                <a:spcPct val="0"/>
              </a:spcAft>
              <a:defRPr sz="1200">
                <a:solidFill>
                  <a:schemeClr val="tx1"/>
                </a:solidFill>
                <a:latin typeface="Arial" pitchFamily="34" charset="0"/>
              </a:defRPr>
            </a:lvl6pPr>
            <a:lvl7pPr marL="2971800" indent="-228600" defTabSz="966788" eaLnBrk="0" fontAlgn="base" hangingPunct="0">
              <a:spcBef>
                <a:spcPct val="30000"/>
              </a:spcBef>
              <a:spcAft>
                <a:spcPct val="0"/>
              </a:spcAft>
              <a:defRPr sz="1200">
                <a:solidFill>
                  <a:schemeClr val="tx1"/>
                </a:solidFill>
                <a:latin typeface="Arial" pitchFamily="34" charset="0"/>
              </a:defRPr>
            </a:lvl7pPr>
            <a:lvl8pPr marL="3429000" indent="-228600" defTabSz="966788" eaLnBrk="0" fontAlgn="base" hangingPunct="0">
              <a:spcBef>
                <a:spcPct val="30000"/>
              </a:spcBef>
              <a:spcAft>
                <a:spcPct val="0"/>
              </a:spcAft>
              <a:defRPr sz="1200">
                <a:solidFill>
                  <a:schemeClr val="tx1"/>
                </a:solidFill>
                <a:latin typeface="Arial" pitchFamily="34" charset="0"/>
              </a:defRPr>
            </a:lvl8pPr>
            <a:lvl9pPr marL="3886200" indent="-228600" defTabSz="966788"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2ED1322F-D097-45C4-A89D-89B7B00CEEBA}" type="slidenum">
              <a:rPr lang="en-US" altLang="tr-TR" sz="1300" smtClean="0"/>
              <a:pPr algn="r" eaLnBrk="1" hangingPunct="1">
                <a:spcBef>
                  <a:spcPct val="0"/>
                </a:spcBef>
              </a:pPr>
              <a:t>27</a:t>
            </a:fld>
            <a:endParaRPr lang="en-US" altLang="tr-TR" sz="130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66788" eaLnBrk="0" hangingPunct="0">
              <a:spcBef>
                <a:spcPct val="30000"/>
              </a:spcBef>
              <a:defRPr sz="1200">
                <a:solidFill>
                  <a:schemeClr val="tx1"/>
                </a:solidFill>
                <a:latin typeface="Arial" pitchFamily="34" charset="0"/>
              </a:defRPr>
            </a:lvl1pPr>
            <a:lvl2pPr marL="742950" indent="-285750" algn="l" defTabSz="966788" eaLnBrk="0" hangingPunct="0">
              <a:spcBef>
                <a:spcPct val="30000"/>
              </a:spcBef>
              <a:defRPr sz="1200">
                <a:solidFill>
                  <a:schemeClr val="tx1"/>
                </a:solidFill>
                <a:latin typeface="Arial" pitchFamily="34" charset="0"/>
              </a:defRPr>
            </a:lvl2pPr>
            <a:lvl3pPr marL="1143000" indent="-228600" algn="l" defTabSz="966788" eaLnBrk="0" hangingPunct="0">
              <a:spcBef>
                <a:spcPct val="30000"/>
              </a:spcBef>
              <a:defRPr sz="1200">
                <a:solidFill>
                  <a:schemeClr val="tx1"/>
                </a:solidFill>
                <a:latin typeface="Arial" pitchFamily="34" charset="0"/>
              </a:defRPr>
            </a:lvl3pPr>
            <a:lvl4pPr marL="1600200" indent="-228600" algn="l" defTabSz="966788" eaLnBrk="0" hangingPunct="0">
              <a:spcBef>
                <a:spcPct val="30000"/>
              </a:spcBef>
              <a:defRPr sz="1200">
                <a:solidFill>
                  <a:schemeClr val="tx1"/>
                </a:solidFill>
                <a:latin typeface="Arial" pitchFamily="34" charset="0"/>
              </a:defRPr>
            </a:lvl4pPr>
            <a:lvl5pPr marL="2057400" indent="-228600" algn="l" defTabSz="966788" eaLnBrk="0" hangingPunct="0">
              <a:spcBef>
                <a:spcPct val="30000"/>
              </a:spcBef>
              <a:defRPr sz="1200">
                <a:solidFill>
                  <a:schemeClr val="tx1"/>
                </a:solidFill>
                <a:latin typeface="Arial" pitchFamily="34" charset="0"/>
              </a:defRPr>
            </a:lvl5pPr>
            <a:lvl6pPr marL="2514600" indent="-228600" defTabSz="966788" eaLnBrk="0" fontAlgn="base" hangingPunct="0">
              <a:spcBef>
                <a:spcPct val="30000"/>
              </a:spcBef>
              <a:spcAft>
                <a:spcPct val="0"/>
              </a:spcAft>
              <a:defRPr sz="1200">
                <a:solidFill>
                  <a:schemeClr val="tx1"/>
                </a:solidFill>
                <a:latin typeface="Arial" pitchFamily="34" charset="0"/>
              </a:defRPr>
            </a:lvl6pPr>
            <a:lvl7pPr marL="2971800" indent="-228600" defTabSz="966788" eaLnBrk="0" fontAlgn="base" hangingPunct="0">
              <a:spcBef>
                <a:spcPct val="30000"/>
              </a:spcBef>
              <a:spcAft>
                <a:spcPct val="0"/>
              </a:spcAft>
              <a:defRPr sz="1200">
                <a:solidFill>
                  <a:schemeClr val="tx1"/>
                </a:solidFill>
                <a:latin typeface="Arial" pitchFamily="34" charset="0"/>
              </a:defRPr>
            </a:lvl7pPr>
            <a:lvl8pPr marL="3429000" indent="-228600" defTabSz="966788" eaLnBrk="0" fontAlgn="base" hangingPunct="0">
              <a:spcBef>
                <a:spcPct val="30000"/>
              </a:spcBef>
              <a:spcAft>
                <a:spcPct val="0"/>
              </a:spcAft>
              <a:defRPr sz="1200">
                <a:solidFill>
                  <a:schemeClr val="tx1"/>
                </a:solidFill>
                <a:latin typeface="Arial" pitchFamily="34" charset="0"/>
              </a:defRPr>
            </a:lvl8pPr>
            <a:lvl9pPr marL="3886200" indent="-228600" defTabSz="966788"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9239EA08-7987-4911-B71B-33088539ACFE}" type="slidenum">
              <a:rPr lang="en-US" altLang="tr-TR" sz="1300" smtClean="0"/>
              <a:pPr algn="r" eaLnBrk="1" hangingPunct="1">
                <a:spcBef>
                  <a:spcPct val="0"/>
                </a:spcBef>
              </a:pPr>
              <a:t>28</a:t>
            </a:fld>
            <a:endParaRPr lang="en-US" altLang="tr-TR" sz="1300"/>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66788" eaLnBrk="0" hangingPunct="0">
              <a:spcBef>
                <a:spcPct val="30000"/>
              </a:spcBef>
              <a:defRPr sz="1200">
                <a:solidFill>
                  <a:schemeClr val="tx1"/>
                </a:solidFill>
                <a:latin typeface="Arial" pitchFamily="34" charset="0"/>
              </a:defRPr>
            </a:lvl1pPr>
            <a:lvl2pPr marL="742950" indent="-285750" algn="l" defTabSz="966788" eaLnBrk="0" hangingPunct="0">
              <a:spcBef>
                <a:spcPct val="30000"/>
              </a:spcBef>
              <a:defRPr sz="1200">
                <a:solidFill>
                  <a:schemeClr val="tx1"/>
                </a:solidFill>
                <a:latin typeface="Arial" pitchFamily="34" charset="0"/>
              </a:defRPr>
            </a:lvl2pPr>
            <a:lvl3pPr marL="1143000" indent="-228600" algn="l" defTabSz="966788" eaLnBrk="0" hangingPunct="0">
              <a:spcBef>
                <a:spcPct val="30000"/>
              </a:spcBef>
              <a:defRPr sz="1200">
                <a:solidFill>
                  <a:schemeClr val="tx1"/>
                </a:solidFill>
                <a:latin typeface="Arial" pitchFamily="34" charset="0"/>
              </a:defRPr>
            </a:lvl3pPr>
            <a:lvl4pPr marL="1600200" indent="-228600" algn="l" defTabSz="966788" eaLnBrk="0" hangingPunct="0">
              <a:spcBef>
                <a:spcPct val="30000"/>
              </a:spcBef>
              <a:defRPr sz="1200">
                <a:solidFill>
                  <a:schemeClr val="tx1"/>
                </a:solidFill>
                <a:latin typeface="Arial" pitchFamily="34" charset="0"/>
              </a:defRPr>
            </a:lvl4pPr>
            <a:lvl5pPr marL="2057400" indent="-228600" algn="l" defTabSz="966788" eaLnBrk="0" hangingPunct="0">
              <a:spcBef>
                <a:spcPct val="30000"/>
              </a:spcBef>
              <a:defRPr sz="1200">
                <a:solidFill>
                  <a:schemeClr val="tx1"/>
                </a:solidFill>
                <a:latin typeface="Arial" pitchFamily="34" charset="0"/>
              </a:defRPr>
            </a:lvl5pPr>
            <a:lvl6pPr marL="2514600" indent="-228600" defTabSz="966788" eaLnBrk="0" fontAlgn="base" hangingPunct="0">
              <a:spcBef>
                <a:spcPct val="30000"/>
              </a:spcBef>
              <a:spcAft>
                <a:spcPct val="0"/>
              </a:spcAft>
              <a:defRPr sz="1200">
                <a:solidFill>
                  <a:schemeClr val="tx1"/>
                </a:solidFill>
                <a:latin typeface="Arial" pitchFamily="34" charset="0"/>
              </a:defRPr>
            </a:lvl6pPr>
            <a:lvl7pPr marL="2971800" indent="-228600" defTabSz="966788" eaLnBrk="0" fontAlgn="base" hangingPunct="0">
              <a:spcBef>
                <a:spcPct val="30000"/>
              </a:spcBef>
              <a:spcAft>
                <a:spcPct val="0"/>
              </a:spcAft>
              <a:defRPr sz="1200">
                <a:solidFill>
                  <a:schemeClr val="tx1"/>
                </a:solidFill>
                <a:latin typeface="Arial" pitchFamily="34" charset="0"/>
              </a:defRPr>
            </a:lvl7pPr>
            <a:lvl8pPr marL="3429000" indent="-228600" defTabSz="966788" eaLnBrk="0" fontAlgn="base" hangingPunct="0">
              <a:spcBef>
                <a:spcPct val="30000"/>
              </a:spcBef>
              <a:spcAft>
                <a:spcPct val="0"/>
              </a:spcAft>
              <a:defRPr sz="1200">
                <a:solidFill>
                  <a:schemeClr val="tx1"/>
                </a:solidFill>
                <a:latin typeface="Arial" pitchFamily="34" charset="0"/>
              </a:defRPr>
            </a:lvl8pPr>
            <a:lvl9pPr marL="3886200" indent="-228600" defTabSz="966788"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0883E1D4-3086-4EB7-9152-12C66A8C7584}" type="slidenum">
              <a:rPr lang="en-US" altLang="tr-TR" sz="1300" smtClean="0"/>
              <a:pPr algn="r" eaLnBrk="1" hangingPunct="1">
                <a:spcBef>
                  <a:spcPct val="0"/>
                </a:spcBef>
              </a:pPr>
              <a:t>29</a:t>
            </a:fld>
            <a:endParaRPr lang="en-US" altLang="tr-TR" sz="130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66788" eaLnBrk="0" hangingPunct="0">
              <a:spcBef>
                <a:spcPct val="30000"/>
              </a:spcBef>
              <a:defRPr sz="1200">
                <a:solidFill>
                  <a:schemeClr val="tx1"/>
                </a:solidFill>
                <a:latin typeface="Arial" pitchFamily="34" charset="0"/>
              </a:defRPr>
            </a:lvl1pPr>
            <a:lvl2pPr marL="742950" indent="-285750" algn="l" defTabSz="966788" eaLnBrk="0" hangingPunct="0">
              <a:spcBef>
                <a:spcPct val="30000"/>
              </a:spcBef>
              <a:defRPr sz="1200">
                <a:solidFill>
                  <a:schemeClr val="tx1"/>
                </a:solidFill>
                <a:latin typeface="Arial" pitchFamily="34" charset="0"/>
              </a:defRPr>
            </a:lvl2pPr>
            <a:lvl3pPr marL="1143000" indent="-228600" algn="l" defTabSz="966788" eaLnBrk="0" hangingPunct="0">
              <a:spcBef>
                <a:spcPct val="30000"/>
              </a:spcBef>
              <a:defRPr sz="1200">
                <a:solidFill>
                  <a:schemeClr val="tx1"/>
                </a:solidFill>
                <a:latin typeface="Arial" pitchFamily="34" charset="0"/>
              </a:defRPr>
            </a:lvl3pPr>
            <a:lvl4pPr marL="1600200" indent="-228600" algn="l" defTabSz="966788" eaLnBrk="0" hangingPunct="0">
              <a:spcBef>
                <a:spcPct val="30000"/>
              </a:spcBef>
              <a:defRPr sz="1200">
                <a:solidFill>
                  <a:schemeClr val="tx1"/>
                </a:solidFill>
                <a:latin typeface="Arial" pitchFamily="34" charset="0"/>
              </a:defRPr>
            </a:lvl4pPr>
            <a:lvl5pPr marL="2057400" indent="-228600" algn="l" defTabSz="966788" eaLnBrk="0" hangingPunct="0">
              <a:spcBef>
                <a:spcPct val="30000"/>
              </a:spcBef>
              <a:defRPr sz="1200">
                <a:solidFill>
                  <a:schemeClr val="tx1"/>
                </a:solidFill>
                <a:latin typeface="Arial" pitchFamily="34" charset="0"/>
              </a:defRPr>
            </a:lvl5pPr>
            <a:lvl6pPr marL="2514600" indent="-228600" defTabSz="966788" eaLnBrk="0" fontAlgn="base" hangingPunct="0">
              <a:spcBef>
                <a:spcPct val="30000"/>
              </a:spcBef>
              <a:spcAft>
                <a:spcPct val="0"/>
              </a:spcAft>
              <a:defRPr sz="1200">
                <a:solidFill>
                  <a:schemeClr val="tx1"/>
                </a:solidFill>
                <a:latin typeface="Arial" pitchFamily="34" charset="0"/>
              </a:defRPr>
            </a:lvl6pPr>
            <a:lvl7pPr marL="2971800" indent="-228600" defTabSz="966788" eaLnBrk="0" fontAlgn="base" hangingPunct="0">
              <a:spcBef>
                <a:spcPct val="30000"/>
              </a:spcBef>
              <a:spcAft>
                <a:spcPct val="0"/>
              </a:spcAft>
              <a:defRPr sz="1200">
                <a:solidFill>
                  <a:schemeClr val="tx1"/>
                </a:solidFill>
                <a:latin typeface="Arial" pitchFamily="34" charset="0"/>
              </a:defRPr>
            </a:lvl7pPr>
            <a:lvl8pPr marL="3429000" indent="-228600" defTabSz="966788" eaLnBrk="0" fontAlgn="base" hangingPunct="0">
              <a:spcBef>
                <a:spcPct val="30000"/>
              </a:spcBef>
              <a:spcAft>
                <a:spcPct val="0"/>
              </a:spcAft>
              <a:defRPr sz="1200">
                <a:solidFill>
                  <a:schemeClr val="tx1"/>
                </a:solidFill>
                <a:latin typeface="Arial" pitchFamily="34" charset="0"/>
              </a:defRPr>
            </a:lvl8pPr>
            <a:lvl9pPr marL="3886200" indent="-228600" defTabSz="966788"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9C46C452-095B-4F1B-9AF1-BE2273368300}" type="slidenum">
              <a:rPr lang="en-US" altLang="tr-TR" sz="1300" smtClean="0"/>
              <a:pPr algn="r" eaLnBrk="1" hangingPunct="1">
                <a:spcBef>
                  <a:spcPct val="0"/>
                </a:spcBef>
              </a:pPr>
              <a:t>30</a:t>
            </a:fld>
            <a:endParaRPr lang="en-US" altLang="tr-TR" sz="1300"/>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66788" eaLnBrk="0" hangingPunct="0">
              <a:spcBef>
                <a:spcPct val="30000"/>
              </a:spcBef>
              <a:defRPr sz="1200">
                <a:solidFill>
                  <a:schemeClr val="tx1"/>
                </a:solidFill>
                <a:latin typeface="Arial" pitchFamily="34" charset="0"/>
              </a:defRPr>
            </a:lvl1pPr>
            <a:lvl2pPr marL="742950" indent="-285750" algn="l" defTabSz="966788" eaLnBrk="0" hangingPunct="0">
              <a:spcBef>
                <a:spcPct val="30000"/>
              </a:spcBef>
              <a:defRPr sz="1200">
                <a:solidFill>
                  <a:schemeClr val="tx1"/>
                </a:solidFill>
                <a:latin typeface="Arial" pitchFamily="34" charset="0"/>
              </a:defRPr>
            </a:lvl2pPr>
            <a:lvl3pPr marL="1143000" indent="-228600" algn="l" defTabSz="966788" eaLnBrk="0" hangingPunct="0">
              <a:spcBef>
                <a:spcPct val="30000"/>
              </a:spcBef>
              <a:defRPr sz="1200">
                <a:solidFill>
                  <a:schemeClr val="tx1"/>
                </a:solidFill>
                <a:latin typeface="Arial" pitchFamily="34" charset="0"/>
              </a:defRPr>
            </a:lvl3pPr>
            <a:lvl4pPr marL="1600200" indent="-228600" algn="l" defTabSz="966788" eaLnBrk="0" hangingPunct="0">
              <a:spcBef>
                <a:spcPct val="30000"/>
              </a:spcBef>
              <a:defRPr sz="1200">
                <a:solidFill>
                  <a:schemeClr val="tx1"/>
                </a:solidFill>
                <a:latin typeface="Arial" pitchFamily="34" charset="0"/>
              </a:defRPr>
            </a:lvl4pPr>
            <a:lvl5pPr marL="2057400" indent="-228600" algn="l" defTabSz="966788" eaLnBrk="0" hangingPunct="0">
              <a:spcBef>
                <a:spcPct val="30000"/>
              </a:spcBef>
              <a:defRPr sz="1200">
                <a:solidFill>
                  <a:schemeClr val="tx1"/>
                </a:solidFill>
                <a:latin typeface="Arial" pitchFamily="34" charset="0"/>
              </a:defRPr>
            </a:lvl5pPr>
            <a:lvl6pPr marL="2514600" indent="-228600" defTabSz="966788" eaLnBrk="0" fontAlgn="base" hangingPunct="0">
              <a:spcBef>
                <a:spcPct val="30000"/>
              </a:spcBef>
              <a:spcAft>
                <a:spcPct val="0"/>
              </a:spcAft>
              <a:defRPr sz="1200">
                <a:solidFill>
                  <a:schemeClr val="tx1"/>
                </a:solidFill>
                <a:latin typeface="Arial" pitchFamily="34" charset="0"/>
              </a:defRPr>
            </a:lvl6pPr>
            <a:lvl7pPr marL="2971800" indent="-228600" defTabSz="966788" eaLnBrk="0" fontAlgn="base" hangingPunct="0">
              <a:spcBef>
                <a:spcPct val="30000"/>
              </a:spcBef>
              <a:spcAft>
                <a:spcPct val="0"/>
              </a:spcAft>
              <a:defRPr sz="1200">
                <a:solidFill>
                  <a:schemeClr val="tx1"/>
                </a:solidFill>
                <a:latin typeface="Arial" pitchFamily="34" charset="0"/>
              </a:defRPr>
            </a:lvl7pPr>
            <a:lvl8pPr marL="3429000" indent="-228600" defTabSz="966788" eaLnBrk="0" fontAlgn="base" hangingPunct="0">
              <a:spcBef>
                <a:spcPct val="30000"/>
              </a:spcBef>
              <a:spcAft>
                <a:spcPct val="0"/>
              </a:spcAft>
              <a:defRPr sz="1200">
                <a:solidFill>
                  <a:schemeClr val="tx1"/>
                </a:solidFill>
                <a:latin typeface="Arial" pitchFamily="34" charset="0"/>
              </a:defRPr>
            </a:lvl8pPr>
            <a:lvl9pPr marL="3886200" indent="-228600" defTabSz="966788"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329C9BE2-08E4-4A59-AC4B-98C88403E425}" type="slidenum">
              <a:rPr lang="en-US" altLang="tr-TR" sz="1300" smtClean="0"/>
              <a:pPr algn="r" eaLnBrk="1" hangingPunct="1">
                <a:spcBef>
                  <a:spcPct val="0"/>
                </a:spcBef>
              </a:pPr>
              <a:t>4</a:t>
            </a:fld>
            <a:endParaRPr lang="en-US" altLang="tr-TR" sz="130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66788" eaLnBrk="0" hangingPunct="0">
              <a:spcBef>
                <a:spcPct val="30000"/>
              </a:spcBef>
              <a:defRPr sz="1200">
                <a:solidFill>
                  <a:schemeClr val="tx1"/>
                </a:solidFill>
                <a:latin typeface="Arial" pitchFamily="34" charset="0"/>
              </a:defRPr>
            </a:lvl1pPr>
            <a:lvl2pPr marL="742950" indent="-285750" algn="l" defTabSz="966788" eaLnBrk="0" hangingPunct="0">
              <a:spcBef>
                <a:spcPct val="30000"/>
              </a:spcBef>
              <a:defRPr sz="1200">
                <a:solidFill>
                  <a:schemeClr val="tx1"/>
                </a:solidFill>
                <a:latin typeface="Arial" pitchFamily="34" charset="0"/>
              </a:defRPr>
            </a:lvl2pPr>
            <a:lvl3pPr marL="1143000" indent="-228600" algn="l" defTabSz="966788" eaLnBrk="0" hangingPunct="0">
              <a:spcBef>
                <a:spcPct val="30000"/>
              </a:spcBef>
              <a:defRPr sz="1200">
                <a:solidFill>
                  <a:schemeClr val="tx1"/>
                </a:solidFill>
                <a:latin typeface="Arial" pitchFamily="34" charset="0"/>
              </a:defRPr>
            </a:lvl3pPr>
            <a:lvl4pPr marL="1600200" indent="-228600" algn="l" defTabSz="966788" eaLnBrk="0" hangingPunct="0">
              <a:spcBef>
                <a:spcPct val="30000"/>
              </a:spcBef>
              <a:defRPr sz="1200">
                <a:solidFill>
                  <a:schemeClr val="tx1"/>
                </a:solidFill>
                <a:latin typeface="Arial" pitchFamily="34" charset="0"/>
              </a:defRPr>
            </a:lvl4pPr>
            <a:lvl5pPr marL="2057400" indent="-228600" algn="l" defTabSz="966788" eaLnBrk="0" hangingPunct="0">
              <a:spcBef>
                <a:spcPct val="30000"/>
              </a:spcBef>
              <a:defRPr sz="1200">
                <a:solidFill>
                  <a:schemeClr val="tx1"/>
                </a:solidFill>
                <a:latin typeface="Arial" pitchFamily="34" charset="0"/>
              </a:defRPr>
            </a:lvl5pPr>
            <a:lvl6pPr marL="2514600" indent="-228600" defTabSz="966788" eaLnBrk="0" fontAlgn="base" hangingPunct="0">
              <a:spcBef>
                <a:spcPct val="30000"/>
              </a:spcBef>
              <a:spcAft>
                <a:spcPct val="0"/>
              </a:spcAft>
              <a:defRPr sz="1200">
                <a:solidFill>
                  <a:schemeClr val="tx1"/>
                </a:solidFill>
                <a:latin typeface="Arial" pitchFamily="34" charset="0"/>
              </a:defRPr>
            </a:lvl6pPr>
            <a:lvl7pPr marL="2971800" indent="-228600" defTabSz="966788" eaLnBrk="0" fontAlgn="base" hangingPunct="0">
              <a:spcBef>
                <a:spcPct val="30000"/>
              </a:spcBef>
              <a:spcAft>
                <a:spcPct val="0"/>
              </a:spcAft>
              <a:defRPr sz="1200">
                <a:solidFill>
                  <a:schemeClr val="tx1"/>
                </a:solidFill>
                <a:latin typeface="Arial" pitchFamily="34" charset="0"/>
              </a:defRPr>
            </a:lvl7pPr>
            <a:lvl8pPr marL="3429000" indent="-228600" defTabSz="966788" eaLnBrk="0" fontAlgn="base" hangingPunct="0">
              <a:spcBef>
                <a:spcPct val="30000"/>
              </a:spcBef>
              <a:spcAft>
                <a:spcPct val="0"/>
              </a:spcAft>
              <a:defRPr sz="1200">
                <a:solidFill>
                  <a:schemeClr val="tx1"/>
                </a:solidFill>
                <a:latin typeface="Arial" pitchFamily="34" charset="0"/>
              </a:defRPr>
            </a:lvl8pPr>
            <a:lvl9pPr marL="3886200" indent="-228600" defTabSz="966788"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895EF64D-81D3-4097-AA9E-572CCB289058}" type="slidenum">
              <a:rPr lang="en-US" altLang="tr-TR" sz="1300" smtClean="0"/>
              <a:pPr algn="r" eaLnBrk="1" hangingPunct="1">
                <a:spcBef>
                  <a:spcPct val="0"/>
                </a:spcBef>
              </a:pPr>
              <a:t>5</a:t>
            </a:fld>
            <a:endParaRPr lang="en-US" altLang="tr-TR" sz="130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66788" eaLnBrk="0" hangingPunct="0">
              <a:spcBef>
                <a:spcPct val="30000"/>
              </a:spcBef>
              <a:defRPr sz="1200">
                <a:solidFill>
                  <a:schemeClr val="tx1"/>
                </a:solidFill>
                <a:latin typeface="Arial" pitchFamily="34" charset="0"/>
              </a:defRPr>
            </a:lvl1pPr>
            <a:lvl2pPr marL="742950" indent="-285750" algn="l" defTabSz="966788" eaLnBrk="0" hangingPunct="0">
              <a:spcBef>
                <a:spcPct val="30000"/>
              </a:spcBef>
              <a:defRPr sz="1200">
                <a:solidFill>
                  <a:schemeClr val="tx1"/>
                </a:solidFill>
                <a:latin typeface="Arial" pitchFamily="34" charset="0"/>
              </a:defRPr>
            </a:lvl2pPr>
            <a:lvl3pPr marL="1143000" indent="-228600" algn="l" defTabSz="966788" eaLnBrk="0" hangingPunct="0">
              <a:spcBef>
                <a:spcPct val="30000"/>
              </a:spcBef>
              <a:defRPr sz="1200">
                <a:solidFill>
                  <a:schemeClr val="tx1"/>
                </a:solidFill>
                <a:latin typeface="Arial" pitchFamily="34" charset="0"/>
              </a:defRPr>
            </a:lvl3pPr>
            <a:lvl4pPr marL="1600200" indent="-228600" algn="l" defTabSz="966788" eaLnBrk="0" hangingPunct="0">
              <a:spcBef>
                <a:spcPct val="30000"/>
              </a:spcBef>
              <a:defRPr sz="1200">
                <a:solidFill>
                  <a:schemeClr val="tx1"/>
                </a:solidFill>
                <a:latin typeface="Arial" pitchFamily="34" charset="0"/>
              </a:defRPr>
            </a:lvl4pPr>
            <a:lvl5pPr marL="2057400" indent="-228600" algn="l" defTabSz="966788" eaLnBrk="0" hangingPunct="0">
              <a:spcBef>
                <a:spcPct val="30000"/>
              </a:spcBef>
              <a:defRPr sz="1200">
                <a:solidFill>
                  <a:schemeClr val="tx1"/>
                </a:solidFill>
                <a:latin typeface="Arial" pitchFamily="34" charset="0"/>
              </a:defRPr>
            </a:lvl5pPr>
            <a:lvl6pPr marL="2514600" indent="-228600" defTabSz="966788" eaLnBrk="0" fontAlgn="base" hangingPunct="0">
              <a:spcBef>
                <a:spcPct val="30000"/>
              </a:spcBef>
              <a:spcAft>
                <a:spcPct val="0"/>
              </a:spcAft>
              <a:defRPr sz="1200">
                <a:solidFill>
                  <a:schemeClr val="tx1"/>
                </a:solidFill>
                <a:latin typeface="Arial" pitchFamily="34" charset="0"/>
              </a:defRPr>
            </a:lvl6pPr>
            <a:lvl7pPr marL="2971800" indent="-228600" defTabSz="966788" eaLnBrk="0" fontAlgn="base" hangingPunct="0">
              <a:spcBef>
                <a:spcPct val="30000"/>
              </a:spcBef>
              <a:spcAft>
                <a:spcPct val="0"/>
              </a:spcAft>
              <a:defRPr sz="1200">
                <a:solidFill>
                  <a:schemeClr val="tx1"/>
                </a:solidFill>
                <a:latin typeface="Arial" pitchFamily="34" charset="0"/>
              </a:defRPr>
            </a:lvl7pPr>
            <a:lvl8pPr marL="3429000" indent="-228600" defTabSz="966788" eaLnBrk="0" fontAlgn="base" hangingPunct="0">
              <a:spcBef>
                <a:spcPct val="30000"/>
              </a:spcBef>
              <a:spcAft>
                <a:spcPct val="0"/>
              </a:spcAft>
              <a:defRPr sz="1200">
                <a:solidFill>
                  <a:schemeClr val="tx1"/>
                </a:solidFill>
                <a:latin typeface="Arial" pitchFamily="34" charset="0"/>
              </a:defRPr>
            </a:lvl8pPr>
            <a:lvl9pPr marL="3886200" indent="-228600" defTabSz="966788"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6DF5C917-B23E-42D6-BB54-7591604BB372}" type="slidenum">
              <a:rPr lang="en-US" altLang="tr-TR" sz="1300" smtClean="0"/>
              <a:pPr algn="r" eaLnBrk="1" hangingPunct="1">
                <a:spcBef>
                  <a:spcPct val="0"/>
                </a:spcBef>
              </a:pPr>
              <a:t>6</a:t>
            </a:fld>
            <a:endParaRPr lang="en-US" altLang="tr-TR" sz="13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66788" eaLnBrk="0" hangingPunct="0">
              <a:spcBef>
                <a:spcPct val="30000"/>
              </a:spcBef>
              <a:defRPr sz="1200">
                <a:solidFill>
                  <a:schemeClr val="tx1"/>
                </a:solidFill>
                <a:latin typeface="Arial" pitchFamily="34" charset="0"/>
              </a:defRPr>
            </a:lvl1pPr>
            <a:lvl2pPr marL="742950" indent="-285750" algn="l" defTabSz="966788" eaLnBrk="0" hangingPunct="0">
              <a:spcBef>
                <a:spcPct val="30000"/>
              </a:spcBef>
              <a:defRPr sz="1200">
                <a:solidFill>
                  <a:schemeClr val="tx1"/>
                </a:solidFill>
                <a:latin typeface="Arial" pitchFamily="34" charset="0"/>
              </a:defRPr>
            </a:lvl2pPr>
            <a:lvl3pPr marL="1143000" indent="-228600" algn="l" defTabSz="966788" eaLnBrk="0" hangingPunct="0">
              <a:spcBef>
                <a:spcPct val="30000"/>
              </a:spcBef>
              <a:defRPr sz="1200">
                <a:solidFill>
                  <a:schemeClr val="tx1"/>
                </a:solidFill>
                <a:latin typeface="Arial" pitchFamily="34" charset="0"/>
              </a:defRPr>
            </a:lvl3pPr>
            <a:lvl4pPr marL="1600200" indent="-228600" algn="l" defTabSz="966788" eaLnBrk="0" hangingPunct="0">
              <a:spcBef>
                <a:spcPct val="30000"/>
              </a:spcBef>
              <a:defRPr sz="1200">
                <a:solidFill>
                  <a:schemeClr val="tx1"/>
                </a:solidFill>
                <a:latin typeface="Arial" pitchFamily="34" charset="0"/>
              </a:defRPr>
            </a:lvl4pPr>
            <a:lvl5pPr marL="2057400" indent="-228600" algn="l" defTabSz="966788" eaLnBrk="0" hangingPunct="0">
              <a:spcBef>
                <a:spcPct val="30000"/>
              </a:spcBef>
              <a:defRPr sz="1200">
                <a:solidFill>
                  <a:schemeClr val="tx1"/>
                </a:solidFill>
                <a:latin typeface="Arial" pitchFamily="34" charset="0"/>
              </a:defRPr>
            </a:lvl5pPr>
            <a:lvl6pPr marL="2514600" indent="-228600" defTabSz="966788" eaLnBrk="0" fontAlgn="base" hangingPunct="0">
              <a:spcBef>
                <a:spcPct val="30000"/>
              </a:spcBef>
              <a:spcAft>
                <a:spcPct val="0"/>
              </a:spcAft>
              <a:defRPr sz="1200">
                <a:solidFill>
                  <a:schemeClr val="tx1"/>
                </a:solidFill>
                <a:latin typeface="Arial" pitchFamily="34" charset="0"/>
              </a:defRPr>
            </a:lvl6pPr>
            <a:lvl7pPr marL="2971800" indent="-228600" defTabSz="966788" eaLnBrk="0" fontAlgn="base" hangingPunct="0">
              <a:spcBef>
                <a:spcPct val="30000"/>
              </a:spcBef>
              <a:spcAft>
                <a:spcPct val="0"/>
              </a:spcAft>
              <a:defRPr sz="1200">
                <a:solidFill>
                  <a:schemeClr val="tx1"/>
                </a:solidFill>
                <a:latin typeface="Arial" pitchFamily="34" charset="0"/>
              </a:defRPr>
            </a:lvl7pPr>
            <a:lvl8pPr marL="3429000" indent="-228600" defTabSz="966788" eaLnBrk="0" fontAlgn="base" hangingPunct="0">
              <a:spcBef>
                <a:spcPct val="30000"/>
              </a:spcBef>
              <a:spcAft>
                <a:spcPct val="0"/>
              </a:spcAft>
              <a:defRPr sz="1200">
                <a:solidFill>
                  <a:schemeClr val="tx1"/>
                </a:solidFill>
                <a:latin typeface="Arial" pitchFamily="34" charset="0"/>
              </a:defRPr>
            </a:lvl8pPr>
            <a:lvl9pPr marL="3886200" indent="-228600" defTabSz="966788"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D8BB37B3-A2F2-4C21-8C6E-CE74941FF335}" type="slidenum">
              <a:rPr lang="en-US" altLang="tr-TR" sz="1300" smtClean="0"/>
              <a:pPr algn="r" eaLnBrk="1" hangingPunct="1">
                <a:spcBef>
                  <a:spcPct val="0"/>
                </a:spcBef>
              </a:pPr>
              <a:t>7</a:t>
            </a:fld>
            <a:endParaRPr lang="en-US" altLang="tr-TR" sz="130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66788" eaLnBrk="0" hangingPunct="0">
              <a:spcBef>
                <a:spcPct val="30000"/>
              </a:spcBef>
              <a:defRPr sz="1200">
                <a:solidFill>
                  <a:schemeClr val="tx1"/>
                </a:solidFill>
                <a:latin typeface="Arial" pitchFamily="34" charset="0"/>
              </a:defRPr>
            </a:lvl1pPr>
            <a:lvl2pPr marL="742950" indent="-285750" algn="l" defTabSz="966788" eaLnBrk="0" hangingPunct="0">
              <a:spcBef>
                <a:spcPct val="30000"/>
              </a:spcBef>
              <a:defRPr sz="1200">
                <a:solidFill>
                  <a:schemeClr val="tx1"/>
                </a:solidFill>
                <a:latin typeface="Arial" pitchFamily="34" charset="0"/>
              </a:defRPr>
            </a:lvl2pPr>
            <a:lvl3pPr marL="1143000" indent="-228600" algn="l" defTabSz="966788" eaLnBrk="0" hangingPunct="0">
              <a:spcBef>
                <a:spcPct val="30000"/>
              </a:spcBef>
              <a:defRPr sz="1200">
                <a:solidFill>
                  <a:schemeClr val="tx1"/>
                </a:solidFill>
                <a:latin typeface="Arial" pitchFamily="34" charset="0"/>
              </a:defRPr>
            </a:lvl3pPr>
            <a:lvl4pPr marL="1600200" indent="-228600" algn="l" defTabSz="966788" eaLnBrk="0" hangingPunct="0">
              <a:spcBef>
                <a:spcPct val="30000"/>
              </a:spcBef>
              <a:defRPr sz="1200">
                <a:solidFill>
                  <a:schemeClr val="tx1"/>
                </a:solidFill>
                <a:latin typeface="Arial" pitchFamily="34" charset="0"/>
              </a:defRPr>
            </a:lvl4pPr>
            <a:lvl5pPr marL="2057400" indent="-228600" algn="l" defTabSz="966788" eaLnBrk="0" hangingPunct="0">
              <a:spcBef>
                <a:spcPct val="30000"/>
              </a:spcBef>
              <a:defRPr sz="1200">
                <a:solidFill>
                  <a:schemeClr val="tx1"/>
                </a:solidFill>
                <a:latin typeface="Arial" pitchFamily="34" charset="0"/>
              </a:defRPr>
            </a:lvl5pPr>
            <a:lvl6pPr marL="2514600" indent="-228600" defTabSz="966788" eaLnBrk="0" fontAlgn="base" hangingPunct="0">
              <a:spcBef>
                <a:spcPct val="30000"/>
              </a:spcBef>
              <a:spcAft>
                <a:spcPct val="0"/>
              </a:spcAft>
              <a:defRPr sz="1200">
                <a:solidFill>
                  <a:schemeClr val="tx1"/>
                </a:solidFill>
                <a:latin typeface="Arial" pitchFamily="34" charset="0"/>
              </a:defRPr>
            </a:lvl6pPr>
            <a:lvl7pPr marL="2971800" indent="-228600" defTabSz="966788" eaLnBrk="0" fontAlgn="base" hangingPunct="0">
              <a:spcBef>
                <a:spcPct val="30000"/>
              </a:spcBef>
              <a:spcAft>
                <a:spcPct val="0"/>
              </a:spcAft>
              <a:defRPr sz="1200">
                <a:solidFill>
                  <a:schemeClr val="tx1"/>
                </a:solidFill>
                <a:latin typeface="Arial" pitchFamily="34" charset="0"/>
              </a:defRPr>
            </a:lvl7pPr>
            <a:lvl8pPr marL="3429000" indent="-228600" defTabSz="966788" eaLnBrk="0" fontAlgn="base" hangingPunct="0">
              <a:spcBef>
                <a:spcPct val="30000"/>
              </a:spcBef>
              <a:spcAft>
                <a:spcPct val="0"/>
              </a:spcAft>
              <a:defRPr sz="1200">
                <a:solidFill>
                  <a:schemeClr val="tx1"/>
                </a:solidFill>
                <a:latin typeface="Arial" pitchFamily="34" charset="0"/>
              </a:defRPr>
            </a:lvl8pPr>
            <a:lvl9pPr marL="3886200" indent="-228600" defTabSz="966788"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39F865CC-BB29-448A-832E-1D706F48BA5F}" type="slidenum">
              <a:rPr lang="en-US" altLang="tr-TR" sz="1300" smtClean="0"/>
              <a:pPr algn="r" eaLnBrk="1" hangingPunct="1">
                <a:spcBef>
                  <a:spcPct val="0"/>
                </a:spcBef>
              </a:pPr>
              <a:t>9</a:t>
            </a:fld>
            <a:endParaRPr lang="en-US" altLang="tr-TR" sz="130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66788" eaLnBrk="0" hangingPunct="0">
              <a:spcBef>
                <a:spcPct val="30000"/>
              </a:spcBef>
              <a:defRPr sz="1200">
                <a:solidFill>
                  <a:schemeClr val="tx1"/>
                </a:solidFill>
                <a:latin typeface="Arial" pitchFamily="34" charset="0"/>
              </a:defRPr>
            </a:lvl1pPr>
            <a:lvl2pPr marL="742950" indent="-285750" algn="l" defTabSz="966788" eaLnBrk="0" hangingPunct="0">
              <a:spcBef>
                <a:spcPct val="30000"/>
              </a:spcBef>
              <a:defRPr sz="1200">
                <a:solidFill>
                  <a:schemeClr val="tx1"/>
                </a:solidFill>
                <a:latin typeface="Arial" pitchFamily="34" charset="0"/>
              </a:defRPr>
            </a:lvl2pPr>
            <a:lvl3pPr marL="1143000" indent="-228600" algn="l" defTabSz="966788" eaLnBrk="0" hangingPunct="0">
              <a:spcBef>
                <a:spcPct val="30000"/>
              </a:spcBef>
              <a:defRPr sz="1200">
                <a:solidFill>
                  <a:schemeClr val="tx1"/>
                </a:solidFill>
                <a:latin typeface="Arial" pitchFamily="34" charset="0"/>
              </a:defRPr>
            </a:lvl3pPr>
            <a:lvl4pPr marL="1600200" indent="-228600" algn="l" defTabSz="966788" eaLnBrk="0" hangingPunct="0">
              <a:spcBef>
                <a:spcPct val="30000"/>
              </a:spcBef>
              <a:defRPr sz="1200">
                <a:solidFill>
                  <a:schemeClr val="tx1"/>
                </a:solidFill>
                <a:latin typeface="Arial" pitchFamily="34" charset="0"/>
              </a:defRPr>
            </a:lvl4pPr>
            <a:lvl5pPr marL="2057400" indent="-228600" algn="l" defTabSz="966788" eaLnBrk="0" hangingPunct="0">
              <a:spcBef>
                <a:spcPct val="30000"/>
              </a:spcBef>
              <a:defRPr sz="1200">
                <a:solidFill>
                  <a:schemeClr val="tx1"/>
                </a:solidFill>
                <a:latin typeface="Arial" pitchFamily="34" charset="0"/>
              </a:defRPr>
            </a:lvl5pPr>
            <a:lvl6pPr marL="2514600" indent="-228600" defTabSz="966788" eaLnBrk="0" fontAlgn="base" hangingPunct="0">
              <a:spcBef>
                <a:spcPct val="30000"/>
              </a:spcBef>
              <a:spcAft>
                <a:spcPct val="0"/>
              </a:spcAft>
              <a:defRPr sz="1200">
                <a:solidFill>
                  <a:schemeClr val="tx1"/>
                </a:solidFill>
                <a:latin typeface="Arial" pitchFamily="34" charset="0"/>
              </a:defRPr>
            </a:lvl6pPr>
            <a:lvl7pPr marL="2971800" indent="-228600" defTabSz="966788" eaLnBrk="0" fontAlgn="base" hangingPunct="0">
              <a:spcBef>
                <a:spcPct val="30000"/>
              </a:spcBef>
              <a:spcAft>
                <a:spcPct val="0"/>
              </a:spcAft>
              <a:defRPr sz="1200">
                <a:solidFill>
                  <a:schemeClr val="tx1"/>
                </a:solidFill>
                <a:latin typeface="Arial" pitchFamily="34" charset="0"/>
              </a:defRPr>
            </a:lvl7pPr>
            <a:lvl8pPr marL="3429000" indent="-228600" defTabSz="966788" eaLnBrk="0" fontAlgn="base" hangingPunct="0">
              <a:spcBef>
                <a:spcPct val="30000"/>
              </a:spcBef>
              <a:spcAft>
                <a:spcPct val="0"/>
              </a:spcAft>
              <a:defRPr sz="1200">
                <a:solidFill>
                  <a:schemeClr val="tx1"/>
                </a:solidFill>
                <a:latin typeface="Arial" pitchFamily="34" charset="0"/>
              </a:defRPr>
            </a:lvl8pPr>
            <a:lvl9pPr marL="3886200" indent="-228600" defTabSz="966788"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32C6E346-D288-4AC3-9B34-11ABEA9DA811}" type="slidenum">
              <a:rPr lang="en-US" altLang="tr-TR" sz="1300" smtClean="0"/>
              <a:pPr algn="r" eaLnBrk="1" hangingPunct="1">
                <a:spcBef>
                  <a:spcPct val="0"/>
                </a:spcBef>
              </a:pPr>
              <a:t>10</a:t>
            </a:fld>
            <a:endParaRPr lang="en-US" altLang="tr-TR" sz="130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66788" eaLnBrk="0" hangingPunct="0">
              <a:spcBef>
                <a:spcPct val="30000"/>
              </a:spcBef>
              <a:defRPr sz="1200">
                <a:solidFill>
                  <a:schemeClr val="tx1"/>
                </a:solidFill>
                <a:latin typeface="Arial" pitchFamily="34" charset="0"/>
              </a:defRPr>
            </a:lvl1pPr>
            <a:lvl2pPr marL="742950" indent="-285750" algn="l" defTabSz="966788" eaLnBrk="0" hangingPunct="0">
              <a:spcBef>
                <a:spcPct val="30000"/>
              </a:spcBef>
              <a:defRPr sz="1200">
                <a:solidFill>
                  <a:schemeClr val="tx1"/>
                </a:solidFill>
                <a:latin typeface="Arial" pitchFamily="34" charset="0"/>
              </a:defRPr>
            </a:lvl2pPr>
            <a:lvl3pPr marL="1143000" indent="-228600" algn="l" defTabSz="966788" eaLnBrk="0" hangingPunct="0">
              <a:spcBef>
                <a:spcPct val="30000"/>
              </a:spcBef>
              <a:defRPr sz="1200">
                <a:solidFill>
                  <a:schemeClr val="tx1"/>
                </a:solidFill>
                <a:latin typeface="Arial" pitchFamily="34" charset="0"/>
              </a:defRPr>
            </a:lvl3pPr>
            <a:lvl4pPr marL="1600200" indent="-228600" algn="l" defTabSz="966788" eaLnBrk="0" hangingPunct="0">
              <a:spcBef>
                <a:spcPct val="30000"/>
              </a:spcBef>
              <a:defRPr sz="1200">
                <a:solidFill>
                  <a:schemeClr val="tx1"/>
                </a:solidFill>
                <a:latin typeface="Arial" pitchFamily="34" charset="0"/>
              </a:defRPr>
            </a:lvl4pPr>
            <a:lvl5pPr marL="2057400" indent="-228600" algn="l" defTabSz="966788" eaLnBrk="0" hangingPunct="0">
              <a:spcBef>
                <a:spcPct val="30000"/>
              </a:spcBef>
              <a:defRPr sz="1200">
                <a:solidFill>
                  <a:schemeClr val="tx1"/>
                </a:solidFill>
                <a:latin typeface="Arial" pitchFamily="34" charset="0"/>
              </a:defRPr>
            </a:lvl5pPr>
            <a:lvl6pPr marL="2514600" indent="-228600" defTabSz="966788" eaLnBrk="0" fontAlgn="base" hangingPunct="0">
              <a:spcBef>
                <a:spcPct val="30000"/>
              </a:spcBef>
              <a:spcAft>
                <a:spcPct val="0"/>
              </a:spcAft>
              <a:defRPr sz="1200">
                <a:solidFill>
                  <a:schemeClr val="tx1"/>
                </a:solidFill>
                <a:latin typeface="Arial" pitchFamily="34" charset="0"/>
              </a:defRPr>
            </a:lvl6pPr>
            <a:lvl7pPr marL="2971800" indent="-228600" defTabSz="966788" eaLnBrk="0" fontAlgn="base" hangingPunct="0">
              <a:spcBef>
                <a:spcPct val="30000"/>
              </a:spcBef>
              <a:spcAft>
                <a:spcPct val="0"/>
              </a:spcAft>
              <a:defRPr sz="1200">
                <a:solidFill>
                  <a:schemeClr val="tx1"/>
                </a:solidFill>
                <a:latin typeface="Arial" pitchFamily="34" charset="0"/>
              </a:defRPr>
            </a:lvl7pPr>
            <a:lvl8pPr marL="3429000" indent="-228600" defTabSz="966788" eaLnBrk="0" fontAlgn="base" hangingPunct="0">
              <a:spcBef>
                <a:spcPct val="30000"/>
              </a:spcBef>
              <a:spcAft>
                <a:spcPct val="0"/>
              </a:spcAft>
              <a:defRPr sz="1200">
                <a:solidFill>
                  <a:schemeClr val="tx1"/>
                </a:solidFill>
                <a:latin typeface="Arial" pitchFamily="34" charset="0"/>
              </a:defRPr>
            </a:lvl8pPr>
            <a:lvl9pPr marL="3886200" indent="-228600" defTabSz="966788"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05D1D21F-FED8-447C-9B57-86670E844CD5}" type="slidenum">
              <a:rPr lang="en-US" altLang="tr-TR" sz="1300" smtClean="0"/>
              <a:pPr algn="r" eaLnBrk="1" hangingPunct="1">
                <a:spcBef>
                  <a:spcPct val="0"/>
                </a:spcBef>
              </a:pPr>
              <a:t>11</a:t>
            </a:fld>
            <a:endParaRPr lang="en-US" altLang="tr-TR" sz="130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a:t>Asıl alt başlık stilini düzenlemek için tıklatın</a:t>
            </a:r>
          </a:p>
        </p:txBody>
      </p:sp>
      <p:sp>
        <p:nvSpPr>
          <p:cNvPr id="4" name="Rectangle 4">
            <a:extLst>
              <a:ext uri="{FF2B5EF4-FFF2-40B4-BE49-F238E27FC236}">
                <a16:creationId xmlns:a16="http://schemas.microsoft.com/office/drawing/2014/main" id="{C3F88247-8AE7-48C2-AE8D-61EFF2F1D40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49BF9DB-6FB0-48BD-ACDF-2FFE213C666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81F118E-93E8-4794-ADE3-B2A3EA043DA6}"/>
              </a:ext>
            </a:extLst>
          </p:cNvPr>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r>
              <a:rPr lang="tr-TR"/>
              <a:t>1</a:t>
            </a:r>
            <a:endParaRPr lang="en-US"/>
          </a:p>
        </p:txBody>
      </p:sp>
    </p:spTree>
    <p:extLst>
      <p:ext uri="{BB962C8B-B14F-4D97-AF65-F5344CB8AC3E}">
        <p14:creationId xmlns:p14="http://schemas.microsoft.com/office/powerpoint/2010/main" val="1610571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a:extLst>
              <a:ext uri="{FF2B5EF4-FFF2-40B4-BE49-F238E27FC236}">
                <a16:creationId xmlns:a16="http://schemas.microsoft.com/office/drawing/2014/main" id="{9DFDC0AF-9119-40CA-930A-A1900EAFF0E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291F489-459C-4618-9A88-8A00889A9CA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D5D3F71-FBFF-48F4-93C1-FA13BA363602}"/>
              </a:ext>
            </a:extLst>
          </p:cNvPr>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r>
              <a:rPr lang="tr-TR"/>
              <a:t>1</a:t>
            </a:r>
            <a:endParaRPr lang="en-US"/>
          </a:p>
        </p:txBody>
      </p:sp>
    </p:spTree>
    <p:extLst>
      <p:ext uri="{BB962C8B-B14F-4D97-AF65-F5344CB8AC3E}">
        <p14:creationId xmlns:p14="http://schemas.microsoft.com/office/powerpoint/2010/main" val="2809198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a:extLst>
              <a:ext uri="{FF2B5EF4-FFF2-40B4-BE49-F238E27FC236}">
                <a16:creationId xmlns:a16="http://schemas.microsoft.com/office/drawing/2014/main" id="{C628F906-D64D-4114-9D09-E229F64B10D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0035DC9-898D-4F56-BCEC-F9310200B29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5892A4A-35E0-45AD-845F-6CA8C7C1D67D}"/>
              </a:ext>
            </a:extLst>
          </p:cNvPr>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r>
              <a:rPr lang="tr-TR"/>
              <a:t>1</a:t>
            </a:r>
            <a:endParaRPr lang="en-US"/>
          </a:p>
        </p:txBody>
      </p:sp>
    </p:spTree>
    <p:extLst>
      <p:ext uri="{BB962C8B-B14F-4D97-AF65-F5344CB8AC3E}">
        <p14:creationId xmlns:p14="http://schemas.microsoft.com/office/powerpoint/2010/main" val="1970514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777875"/>
          </a:xfrm>
        </p:spPr>
        <p:txBody>
          <a:bodyPr/>
          <a:lstStyle/>
          <a:p>
            <a:r>
              <a:rPr lang="tr-TR"/>
              <a:t>Asıl başlık stili için tıklatın</a:t>
            </a:r>
          </a:p>
        </p:txBody>
      </p:sp>
      <p:sp>
        <p:nvSpPr>
          <p:cNvPr id="3" name="2 Metin Yer Tutucusu"/>
          <p:cNvSpPr>
            <a:spLocks noGrp="1"/>
          </p:cNvSpPr>
          <p:nvPr>
            <p:ph type="body" sz="half" idx="1"/>
          </p:nvPr>
        </p:nvSpPr>
        <p:spPr>
          <a:xfrm>
            <a:off x="457200" y="1268413"/>
            <a:ext cx="4038600" cy="485775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268413"/>
            <a:ext cx="4038600" cy="485775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4">
            <a:extLst>
              <a:ext uri="{FF2B5EF4-FFF2-40B4-BE49-F238E27FC236}">
                <a16:creationId xmlns:a16="http://schemas.microsoft.com/office/drawing/2014/main" id="{120449EB-31F8-4812-8D1F-8F67F19250B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E5453A9-DA4B-4B31-8F42-E9E00F7038C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F06C9FDC-5F8F-4D7A-8761-9554EB74CEBA}"/>
              </a:ext>
            </a:extLst>
          </p:cNvPr>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r>
              <a:rPr lang="tr-TR"/>
              <a:t>1</a:t>
            </a:r>
            <a:endParaRPr lang="en-US"/>
          </a:p>
        </p:txBody>
      </p:sp>
    </p:spTree>
    <p:extLst>
      <p:ext uri="{BB962C8B-B14F-4D97-AF65-F5344CB8AC3E}">
        <p14:creationId xmlns:p14="http://schemas.microsoft.com/office/powerpoint/2010/main" val="22324245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1 İçerik Yer Tutucusu"/>
          <p:cNvSpPr>
            <a:spLocks noGrp="1"/>
          </p:cNvSpPr>
          <p:nvPr>
            <p:ph/>
          </p:nvPr>
        </p:nvSpPr>
        <p:spPr>
          <a:xfrm>
            <a:off x="457200" y="274638"/>
            <a:ext cx="8229600" cy="5851525"/>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3" name="Rectangle 4">
            <a:extLst>
              <a:ext uri="{FF2B5EF4-FFF2-40B4-BE49-F238E27FC236}">
                <a16:creationId xmlns:a16="http://schemas.microsoft.com/office/drawing/2014/main" id="{FC1A4A91-1608-4BA3-98CF-6F7FE8D80BB4}"/>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123A5CD1-CF2B-4939-972A-D0EE11D126A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F0CD0BD2-73B8-41D0-A116-1FC667C90A5A}"/>
              </a:ext>
            </a:extLst>
          </p:cNvPr>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r>
              <a:rPr lang="tr-TR"/>
              <a:t>1</a:t>
            </a:r>
            <a:endParaRPr lang="en-US"/>
          </a:p>
        </p:txBody>
      </p:sp>
    </p:spTree>
    <p:extLst>
      <p:ext uri="{BB962C8B-B14F-4D97-AF65-F5344CB8AC3E}">
        <p14:creationId xmlns:p14="http://schemas.microsoft.com/office/powerpoint/2010/main" val="9125785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2484437" y="589597"/>
            <a:ext cx="4175125" cy="495300"/>
          </a:xfrm>
          <a:prstGeom prst="rect">
            <a:avLst/>
          </a:prstGeom>
        </p:spPr>
        <p:txBody>
          <a:bodyPr wrap="square" lIns="0" tIns="0" rIns="0" bIns="0">
            <a:spAutoFit/>
          </a:bodyPr>
          <a:lstStyle>
            <a:lvl1pPr>
              <a:defRPr sz="3200" b="1" i="0">
                <a:solidFill>
                  <a:srgbClr val="374D81"/>
                </a:solidFill>
                <a:latin typeface="Arial"/>
                <a:cs typeface="Aria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643882CB-6B8F-4D6A-A540-B3C21A33D2AE}" type="datetime1">
              <a:rPr lang="en-US" smtClean="0"/>
              <a:t>25-Apr-23</a:t>
            </a:fld>
            <a:endParaRPr lang="en-US"/>
          </a:p>
        </p:txBody>
      </p:sp>
      <p:sp>
        <p:nvSpPr>
          <p:cNvPr id="6" name="Holder 6"/>
          <p:cNvSpPr>
            <a:spLocks noGrp="1"/>
          </p:cNvSpPr>
          <p:nvPr>
            <p:ph type="sldNum" sz="quarter" idx="7"/>
          </p:nvPr>
        </p:nvSpPr>
        <p:spPr>
          <a:xfrm>
            <a:off x="8400415" y="6462281"/>
            <a:ext cx="219709" cy="177800"/>
          </a:xfrm>
          <a:prstGeom prst="rect">
            <a:avLst/>
          </a:prstGeom>
        </p:spPr>
        <p:txBody>
          <a:bodyPr lIns="0" tIns="0" rIns="0" bIns="0"/>
          <a:lstStyle>
            <a:lvl1pPr>
              <a:defRPr sz="1200" b="0" i="0">
                <a:solidFill>
                  <a:srgbClr val="898989"/>
                </a:solidFill>
                <a:latin typeface="Arial"/>
                <a:cs typeface="Arial"/>
              </a:defRPr>
            </a:lvl1pPr>
          </a:lstStyle>
          <a:p>
            <a:pPr marL="25400">
              <a:lnSpc>
                <a:spcPts val="1325"/>
              </a:lnSpc>
            </a:pPr>
            <a:fld id="{81D60167-4931-47E6-BA6A-407CBD079E47}" type="slidenum">
              <a:rPr spc="-5" dirty="0"/>
              <a:t>‹#›</a:t>
            </a:fld>
            <a:endParaRPr spc="-5" dirty="0"/>
          </a:p>
        </p:txBody>
      </p:sp>
    </p:spTree>
    <p:extLst>
      <p:ext uri="{BB962C8B-B14F-4D97-AF65-F5344CB8AC3E}">
        <p14:creationId xmlns:p14="http://schemas.microsoft.com/office/powerpoint/2010/main" val="4203592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374D8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D6DE5AC3-B7CB-494A-A55E-3FE967E4EBA0}" type="datetime1">
              <a:rPr lang="en-US" smtClean="0"/>
              <a:t>25-Apr-23</a:t>
            </a:fld>
            <a:endParaRPr lang="en-US"/>
          </a:p>
        </p:txBody>
      </p:sp>
      <p:sp>
        <p:nvSpPr>
          <p:cNvPr id="6" name="Holder 6"/>
          <p:cNvSpPr>
            <a:spLocks noGrp="1"/>
          </p:cNvSpPr>
          <p:nvPr>
            <p:ph type="sldNum" sz="quarter" idx="7"/>
          </p:nvPr>
        </p:nvSpPr>
        <p:spPr>
          <a:xfrm>
            <a:off x="8400415" y="6462281"/>
            <a:ext cx="219709" cy="177800"/>
          </a:xfrm>
          <a:prstGeom prst="rect">
            <a:avLst/>
          </a:prstGeom>
        </p:spPr>
        <p:txBody>
          <a:bodyPr lIns="0" tIns="0" rIns="0" bIns="0"/>
          <a:lstStyle>
            <a:lvl1pPr>
              <a:defRPr sz="1200" b="0" i="0">
                <a:solidFill>
                  <a:srgbClr val="898989"/>
                </a:solidFill>
                <a:latin typeface="Arial"/>
                <a:cs typeface="Arial"/>
              </a:defRPr>
            </a:lvl1pPr>
          </a:lstStyle>
          <a:p>
            <a:pPr marL="25400">
              <a:lnSpc>
                <a:spcPts val="1325"/>
              </a:lnSpc>
            </a:pPr>
            <a:fld id="{81D60167-4931-47E6-BA6A-407CBD079E47}" type="slidenum">
              <a:rPr spc="-5" dirty="0"/>
              <a:t>‹#›</a:t>
            </a:fld>
            <a:endParaRPr spc="-5" dirty="0"/>
          </a:p>
        </p:txBody>
      </p:sp>
    </p:spTree>
    <p:extLst>
      <p:ext uri="{BB962C8B-B14F-4D97-AF65-F5344CB8AC3E}">
        <p14:creationId xmlns:p14="http://schemas.microsoft.com/office/powerpoint/2010/main" val="23941253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374D81"/>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F2D15F8-3A60-4805-8F0C-C628542134BC}" type="datetime1">
              <a:rPr lang="en-US" smtClean="0"/>
              <a:t>25-Apr-23</a:t>
            </a:fld>
            <a:endParaRPr lang="en-US"/>
          </a:p>
        </p:txBody>
      </p:sp>
      <p:sp>
        <p:nvSpPr>
          <p:cNvPr id="7" name="Holder 7"/>
          <p:cNvSpPr>
            <a:spLocks noGrp="1"/>
          </p:cNvSpPr>
          <p:nvPr>
            <p:ph type="sldNum" sz="quarter" idx="7"/>
          </p:nvPr>
        </p:nvSpPr>
        <p:spPr>
          <a:xfrm>
            <a:off x="8400415" y="6462281"/>
            <a:ext cx="219709" cy="177800"/>
          </a:xfrm>
          <a:prstGeom prst="rect">
            <a:avLst/>
          </a:prstGeom>
        </p:spPr>
        <p:txBody>
          <a:bodyPr lIns="0" tIns="0" rIns="0" bIns="0"/>
          <a:lstStyle>
            <a:lvl1pPr>
              <a:defRPr sz="1200" b="0" i="0">
                <a:solidFill>
                  <a:srgbClr val="898989"/>
                </a:solidFill>
                <a:latin typeface="Arial"/>
                <a:cs typeface="Arial"/>
              </a:defRPr>
            </a:lvl1pPr>
          </a:lstStyle>
          <a:p>
            <a:pPr marL="25400">
              <a:lnSpc>
                <a:spcPts val="1325"/>
              </a:lnSpc>
            </a:pPr>
            <a:fld id="{81D60167-4931-47E6-BA6A-407CBD079E47}" type="slidenum">
              <a:rPr spc="-5" dirty="0"/>
              <a:t>‹#›</a:t>
            </a:fld>
            <a:endParaRPr spc="-5" dirty="0"/>
          </a:p>
        </p:txBody>
      </p:sp>
    </p:spTree>
    <p:extLst>
      <p:ext uri="{BB962C8B-B14F-4D97-AF65-F5344CB8AC3E}">
        <p14:creationId xmlns:p14="http://schemas.microsoft.com/office/powerpoint/2010/main" val="24381684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374D8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08B80299-8654-4974-A42E-FBD54F4FBC9E}" type="datetime1">
              <a:rPr lang="en-US" smtClean="0"/>
              <a:t>25-Apr-23</a:t>
            </a:fld>
            <a:endParaRPr lang="en-US"/>
          </a:p>
        </p:txBody>
      </p:sp>
      <p:sp>
        <p:nvSpPr>
          <p:cNvPr id="5" name="Holder 5"/>
          <p:cNvSpPr>
            <a:spLocks noGrp="1"/>
          </p:cNvSpPr>
          <p:nvPr>
            <p:ph type="sldNum" sz="quarter" idx="7"/>
          </p:nvPr>
        </p:nvSpPr>
        <p:spPr>
          <a:xfrm>
            <a:off x="8400415" y="6462281"/>
            <a:ext cx="219709" cy="177800"/>
          </a:xfrm>
          <a:prstGeom prst="rect">
            <a:avLst/>
          </a:prstGeom>
        </p:spPr>
        <p:txBody>
          <a:bodyPr lIns="0" tIns="0" rIns="0" bIns="0"/>
          <a:lstStyle>
            <a:lvl1pPr>
              <a:defRPr sz="1200" b="0" i="0">
                <a:solidFill>
                  <a:srgbClr val="898989"/>
                </a:solidFill>
                <a:latin typeface="Arial"/>
                <a:cs typeface="Arial"/>
              </a:defRPr>
            </a:lvl1pPr>
          </a:lstStyle>
          <a:p>
            <a:pPr marL="25400">
              <a:lnSpc>
                <a:spcPts val="1325"/>
              </a:lnSpc>
            </a:pPr>
            <a:fld id="{81D60167-4931-47E6-BA6A-407CBD079E47}" type="slidenum">
              <a:rPr spc="-5" dirty="0"/>
              <a:t>‹#›</a:t>
            </a:fld>
            <a:endParaRPr spc="-5" dirty="0"/>
          </a:p>
        </p:txBody>
      </p:sp>
    </p:spTree>
    <p:extLst>
      <p:ext uri="{BB962C8B-B14F-4D97-AF65-F5344CB8AC3E}">
        <p14:creationId xmlns:p14="http://schemas.microsoft.com/office/powerpoint/2010/main" val="8597393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2146300" y="673100"/>
            <a:ext cx="4851400" cy="3886200"/>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660400" y="4965700"/>
            <a:ext cx="7823200" cy="990600"/>
          </a:xfrm>
          <a:prstGeom prst="rect">
            <a:avLst/>
          </a:prstGeom>
          <a:blipFill>
            <a:blip r:embed="rId3" cstate="print"/>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490EB58D-675E-4FA4-8914-98D3D88BE9BD}" type="datetime1">
              <a:rPr lang="en-US" smtClean="0"/>
              <a:t>25-Apr-23</a:t>
            </a:fld>
            <a:endParaRPr lang="en-US"/>
          </a:p>
        </p:txBody>
      </p:sp>
      <p:sp>
        <p:nvSpPr>
          <p:cNvPr id="4" name="Holder 4"/>
          <p:cNvSpPr>
            <a:spLocks noGrp="1"/>
          </p:cNvSpPr>
          <p:nvPr>
            <p:ph type="sldNum" sz="quarter" idx="7"/>
          </p:nvPr>
        </p:nvSpPr>
        <p:spPr>
          <a:xfrm>
            <a:off x="8400415" y="6462281"/>
            <a:ext cx="219709" cy="177800"/>
          </a:xfrm>
          <a:prstGeom prst="rect">
            <a:avLst/>
          </a:prstGeom>
        </p:spPr>
        <p:txBody>
          <a:bodyPr lIns="0" tIns="0" rIns="0" bIns="0"/>
          <a:lstStyle>
            <a:lvl1pPr>
              <a:defRPr sz="1200" b="0" i="0">
                <a:solidFill>
                  <a:srgbClr val="898989"/>
                </a:solidFill>
                <a:latin typeface="Arial"/>
                <a:cs typeface="Arial"/>
              </a:defRPr>
            </a:lvl1pPr>
          </a:lstStyle>
          <a:p>
            <a:pPr marL="25400">
              <a:lnSpc>
                <a:spcPts val="1325"/>
              </a:lnSpc>
            </a:pPr>
            <a:fld id="{81D60167-4931-47E6-BA6A-407CBD079E47}" type="slidenum">
              <a:rPr spc="-5" dirty="0"/>
              <a:t>‹#›</a:t>
            </a:fld>
            <a:endParaRPr spc="-5" dirty="0"/>
          </a:p>
        </p:txBody>
      </p:sp>
    </p:spTree>
    <p:extLst>
      <p:ext uri="{BB962C8B-B14F-4D97-AF65-F5344CB8AC3E}">
        <p14:creationId xmlns:p14="http://schemas.microsoft.com/office/powerpoint/2010/main" val="34631846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75F28F7-7429-4C84-93BD-FC4D82BA056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2CFDBEF-772F-45C2-ACC3-3B2482DEF50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0A3642F4-5B8B-46EE-BE46-FF6C8336046E}"/>
              </a:ext>
            </a:extLst>
          </p:cNvPr>
          <p:cNvSpPr>
            <a:spLocks noGrp="1" noChangeArrowheads="1"/>
          </p:cNvSpPr>
          <p:nvPr>
            <p:ph type="sldNum" sz="quarter" idx="12"/>
          </p:nvPr>
        </p:nvSpPr>
        <p:spPr>
          <a:xfrm>
            <a:off x="8400415" y="6462281"/>
            <a:ext cx="219709" cy="177800"/>
          </a:xfrm>
          <a:prstGeom prst="rect">
            <a:avLst/>
          </a:prstGeom>
          <a:ln/>
        </p:spPr>
        <p:txBody>
          <a:bodyPr/>
          <a:lstStyle>
            <a:lvl1pPr>
              <a:defRPr/>
            </a:lvl1pPr>
          </a:lstStyle>
          <a:p>
            <a:fld id="{CA7CACAB-58D9-412F-8C3D-6D2442772D5D}" type="slidenum">
              <a:rPr lang="en-US" altLang="en-US"/>
              <a:pPr/>
              <a:t>‹#›</a:t>
            </a:fld>
            <a:endParaRPr lang="en-US" altLang="en-US"/>
          </a:p>
        </p:txBody>
      </p:sp>
    </p:spTree>
    <p:extLst>
      <p:ext uri="{BB962C8B-B14F-4D97-AF65-F5344CB8AC3E}">
        <p14:creationId xmlns:p14="http://schemas.microsoft.com/office/powerpoint/2010/main" val="3013776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Rectangle 4">
            <a:extLst>
              <a:ext uri="{FF2B5EF4-FFF2-40B4-BE49-F238E27FC236}">
                <a16:creationId xmlns:a16="http://schemas.microsoft.com/office/drawing/2014/main" id="{7CEF246C-C94D-45DA-BED5-A87619A019E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353849A-6ADC-4E2F-B7F1-A577D743D1F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514C0F2-4A5B-4916-81CD-920682B079E4}"/>
              </a:ext>
            </a:extLst>
          </p:cNvPr>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endParaRPr lang="en-US" dirty="0"/>
          </a:p>
        </p:txBody>
      </p:sp>
    </p:spTree>
    <p:extLst>
      <p:ext uri="{BB962C8B-B14F-4D97-AF65-F5344CB8AC3E}">
        <p14:creationId xmlns:p14="http://schemas.microsoft.com/office/powerpoint/2010/main" val="321206136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Rectangle 4">
            <a:extLst>
              <a:ext uri="{FF2B5EF4-FFF2-40B4-BE49-F238E27FC236}">
                <a16:creationId xmlns:a16="http://schemas.microsoft.com/office/drawing/2014/main" id="{440A551C-F983-4019-A463-2FFB0532D28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0DA3B98-DA45-4320-96BB-1F329213EBC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DC150FB-4DAB-4469-8BAF-D41562D61D9E}"/>
              </a:ext>
            </a:extLst>
          </p:cNvPr>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r>
              <a:rPr lang="tr-TR"/>
              <a:t>1</a:t>
            </a:r>
            <a:endParaRPr lang="en-US"/>
          </a:p>
        </p:txBody>
      </p:sp>
    </p:spTree>
    <p:extLst>
      <p:ext uri="{BB962C8B-B14F-4D97-AF65-F5344CB8AC3E}">
        <p14:creationId xmlns:p14="http://schemas.microsoft.com/office/powerpoint/2010/main" val="1801107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268413"/>
            <a:ext cx="4038600"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268413"/>
            <a:ext cx="4038600"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4">
            <a:extLst>
              <a:ext uri="{FF2B5EF4-FFF2-40B4-BE49-F238E27FC236}">
                <a16:creationId xmlns:a16="http://schemas.microsoft.com/office/drawing/2014/main" id="{92046D3E-35E1-4FAF-8CFA-72511D458E7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939CD02-F6ED-4219-8F80-26B9C2BADE1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5144F83B-D42D-4ED5-A8B5-6B1176505063}"/>
              </a:ext>
            </a:extLst>
          </p:cNvPr>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r>
              <a:rPr lang="tr-TR"/>
              <a:t>1</a:t>
            </a:r>
            <a:endParaRPr lang="en-US"/>
          </a:p>
        </p:txBody>
      </p:sp>
    </p:spTree>
    <p:extLst>
      <p:ext uri="{BB962C8B-B14F-4D97-AF65-F5344CB8AC3E}">
        <p14:creationId xmlns:p14="http://schemas.microsoft.com/office/powerpoint/2010/main" val="673848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4">
            <a:extLst>
              <a:ext uri="{FF2B5EF4-FFF2-40B4-BE49-F238E27FC236}">
                <a16:creationId xmlns:a16="http://schemas.microsoft.com/office/drawing/2014/main" id="{2116F189-94E1-4F24-87B3-6566D36EB173}"/>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DFA1DCE8-98B0-4BB2-9E6E-38A4FC61D0B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4EC74299-2B55-41FF-BA8B-076EC8D8D615}"/>
              </a:ext>
            </a:extLst>
          </p:cNvPr>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r>
              <a:rPr lang="tr-TR"/>
              <a:t>1</a:t>
            </a:r>
            <a:endParaRPr lang="en-US"/>
          </a:p>
        </p:txBody>
      </p:sp>
    </p:spTree>
    <p:extLst>
      <p:ext uri="{BB962C8B-B14F-4D97-AF65-F5344CB8AC3E}">
        <p14:creationId xmlns:p14="http://schemas.microsoft.com/office/powerpoint/2010/main" val="1422825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Rectangle 4">
            <a:extLst>
              <a:ext uri="{FF2B5EF4-FFF2-40B4-BE49-F238E27FC236}">
                <a16:creationId xmlns:a16="http://schemas.microsoft.com/office/drawing/2014/main" id="{62528E76-A2DE-4691-A072-DF21BB734E7A}"/>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00677AB5-EA10-405C-BD94-51823EEBFB7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61308E6D-7FDD-4764-9AC8-2E6DC2B41B2F}"/>
              </a:ext>
            </a:extLst>
          </p:cNvPr>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r>
              <a:rPr lang="tr-TR"/>
              <a:t>1</a:t>
            </a:r>
            <a:endParaRPr lang="en-US"/>
          </a:p>
        </p:txBody>
      </p:sp>
    </p:spTree>
    <p:extLst>
      <p:ext uri="{BB962C8B-B14F-4D97-AF65-F5344CB8AC3E}">
        <p14:creationId xmlns:p14="http://schemas.microsoft.com/office/powerpoint/2010/main" val="480083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409F440-35AE-4E39-9244-CD687F0D829D}"/>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B7FF1F4A-1549-4948-AE0F-107BF5F9F14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6213ED67-1638-4A0F-A7EA-47036C3575AA}"/>
              </a:ext>
            </a:extLst>
          </p:cNvPr>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r>
              <a:rPr lang="tr-TR"/>
              <a:t>1</a:t>
            </a:r>
            <a:endParaRPr lang="en-US"/>
          </a:p>
        </p:txBody>
      </p:sp>
    </p:spTree>
    <p:extLst>
      <p:ext uri="{BB962C8B-B14F-4D97-AF65-F5344CB8AC3E}">
        <p14:creationId xmlns:p14="http://schemas.microsoft.com/office/powerpoint/2010/main" val="1951585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a:extLst>
              <a:ext uri="{FF2B5EF4-FFF2-40B4-BE49-F238E27FC236}">
                <a16:creationId xmlns:a16="http://schemas.microsoft.com/office/drawing/2014/main" id="{E7078996-905E-43D9-B6DB-742E6AE69C2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D4547B8-6A18-43D1-A0C7-3D75004B59A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31F90588-6CA5-46D1-9660-FE6164428D93}"/>
              </a:ext>
            </a:extLst>
          </p:cNvPr>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r>
              <a:rPr lang="tr-TR"/>
              <a:t>1</a:t>
            </a:r>
            <a:endParaRPr lang="en-US"/>
          </a:p>
        </p:txBody>
      </p:sp>
    </p:spTree>
    <p:extLst>
      <p:ext uri="{BB962C8B-B14F-4D97-AF65-F5344CB8AC3E}">
        <p14:creationId xmlns:p14="http://schemas.microsoft.com/office/powerpoint/2010/main" val="3737806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a:extLst>
              <a:ext uri="{FF2B5EF4-FFF2-40B4-BE49-F238E27FC236}">
                <a16:creationId xmlns:a16="http://schemas.microsoft.com/office/drawing/2014/main" id="{793DB65D-6DFD-47EB-9DCF-5C8ADF9AE60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9E7C12C-E231-4328-9480-F690F2175D8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2410ED96-E4CC-418D-80F3-F58A0A800AF8}"/>
              </a:ext>
            </a:extLst>
          </p:cNvPr>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r>
              <a:rPr lang="tr-TR"/>
              <a:t>1</a:t>
            </a:r>
            <a:endParaRPr lang="en-US"/>
          </a:p>
        </p:txBody>
      </p:sp>
    </p:spTree>
    <p:extLst>
      <p:ext uri="{BB962C8B-B14F-4D97-AF65-F5344CB8AC3E}">
        <p14:creationId xmlns:p14="http://schemas.microsoft.com/office/powerpoint/2010/main" val="2785678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C1ED0BCE-5F7A-4744-8909-BF3075647FFA}"/>
              </a:ext>
            </a:extLst>
          </p:cNvPr>
          <p:cNvSpPr>
            <a:spLocks noGrp="1" noChangeArrowheads="1"/>
          </p:cNvSpPr>
          <p:nvPr>
            <p:ph type="title"/>
          </p:nvPr>
        </p:nvSpPr>
        <p:spPr bwMode="auto">
          <a:xfrm>
            <a:off x="457200" y="274638"/>
            <a:ext cx="82296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Asıl başlık stili için tıklatın</a:t>
            </a:r>
          </a:p>
        </p:txBody>
      </p:sp>
      <p:sp>
        <p:nvSpPr>
          <p:cNvPr id="17411" name="Rectangle 3">
            <a:extLst>
              <a:ext uri="{FF2B5EF4-FFF2-40B4-BE49-F238E27FC236}">
                <a16:creationId xmlns:a16="http://schemas.microsoft.com/office/drawing/2014/main" id="{AEA514E3-760A-48C9-9212-224FDCBC62F1}"/>
              </a:ext>
            </a:extLst>
          </p:cNvPr>
          <p:cNvSpPr>
            <a:spLocks noGrp="1" noChangeArrowheads="1"/>
          </p:cNvSpPr>
          <p:nvPr>
            <p:ph type="body" idx="1"/>
          </p:nvPr>
        </p:nvSpPr>
        <p:spPr bwMode="auto">
          <a:xfrm>
            <a:off x="457200" y="1268413"/>
            <a:ext cx="822960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Asıl metin stillerini düzenlemek için tıklatın</a:t>
            </a:r>
          </a:p>
          <a:p>
            <a:pPr lvl="1"/>
            <a:r>
              <a:rPr lang="en-US" altLang="en-US"/>
              <a:t>İkinci düzey</a:t>
            </a:r>
          </a:p>
          <a:p>
            <a:pPr lvl="2"/>
            <a:r>
              <a:rPr lang="en-US" altLang="en-US"/>
              <a:t>Üçüncü düzey</a:t>
            </a:r>
          </a:p>
          <a:p>
            <a:pPr lvl="3"/>
            <a:r>
              <a:rPr lang="en-US" altLang="en-US"/>
              <a:t>Dördüncü düzey</a:t>
            </a:r>
          </a:p>
          <a:p>
            <a:pPr lvl="4"/>
            <a:r>
              <a:rPr lang="en-US" altLang="en-US"/>
              <a:t>Beşinci düzey</a:t>
            </a:r>
          </a:p>
        </p:txBody>
      </p:sp>
      <p:sp>
        <p:nvSpPr>
          <p:cNvPr id="5124" name="Rectangle 4">
            <a:extLst>
              <a:ext uri="{FF2B5EF4-FFF2-40B4-BE49-F238E27FC236}">
                <a16:creationId xmlns:a16="http://schemas.microsoft.com/office/drawing/2014/main" id="{CA76538A-B0F7-4A29-95F7-1544B22DDEB7}"/>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a:lvl1pPr>
          </a:lstStyle>
          <a:p>
            <a:pPr>
              <a:defRPr/>
            </a:pPr>
            <a:endParaRPr lang="en-US"/>
          </a:p>
        </p:txBody>
      </p:sp>
      <p:sp>
        <p:nvSpPr>
          <p:cNvPr id="5125" name="Rectangle 5">
            <a:extLst>
              <a:ext uri="{FF2B5EF4-FFF2-40B4-BE49-F238E27FC236}">
                <a16:creationId xmlns:a16="http://schemas.microsoft.com/office/drawing/2014/main" id="{B5231930-6445-49E7-A077-BD446674BBEE}"/>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vl1pPr>
          </a:lstStyle>
          <a:p>
            <a:pPr>
              <a:defRPr/>
            </a:pPr>
            <a:endParaRPr lang="en-US"/>
          </a:p>
        </p:txBody>
      </p:sp>
      <p:sp>
        <p:nvSpPr>
          <p:cNvPr id="2" name="Slide Number Placeholder 1">
            <a:extLst>
              <a:ext uri="{FF2B5EF4-FFF2-40B4-BE49-F238E27FC236}">
                <a16:creationId xmlns:a16="http://schemas.microsoft.com/office/drawing/2014/main" id="{3CFD6A1B-B18A-48B1-B4A3-2338E72E5A8C}"/>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E48BEC-55BF-4650-BE86-22105D11F65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xStyles>
    <p:titleStyle>
      <a:lvl1pPr algn="ctr" rtl="0" eaLnBrk="0" fontAlgn="base" hangingPunct="0">
        <a:spcBef>
          <a:spcPct val="0"/>
        </a:spcBef>
        <a:spcAft>
          <a:spcPct val="0"/>
        </a:spcAft>
        <a:defRPr sz="3200" b="1">
          <a:solidFill>
            <a:srgbClr val="FF0000"/>
          </a:solidFill>
          <a:latin typeface="+mj-lt"/>
          <a:ea typeface="+mj-ea"/>
          <a:cs typeface="+mj-cs"/>
        </a:defRPr>
      </a:lvl1pPr>
      <a:lvl2pPr algn="ctr" rtl="0" eaLnBrk="0" fontAlgn="base" hangingPunct="0">
        <a:spcBef>
          <a:spcPct val="0"/>
        </a:spcBef>
        <a:spcAft>
          <a:spcPct val="0"/>
        </a:spcAft>
        <a:defRPr sz="3200" b="1">
          <a:solidFill>
            <a:srgbClr val="FF0000"/>
          </a:solidFill>
          <a:latin typeface="Arial" pitchFamily="34" charset="0"/>
        </a:defRPr>
      </a:lvl2pPr>
      <a:lvl3pPr algn="ctr" rtl="0" eaLnBrk="0" fontAlgn="base" hangingPunct="0">
        <a:spcBef>
          <a:spcPct val="0"/>
        </a:spcBef>
        <a:spcAft>
          <a:spcPct val="0"/>
        </a:spcAft>
        <a:defRPr sz="3200" b="1">
          <a:solidFill>
            <a:srgbClr val="FF0000"/>
          </a:solidFill>
          <a:latin typeface="Arial" pitchFamily="34" charset="0"/>
        </a:defRPr>
      </a:lvl3pPr>
      <a:lvl4pPr algn="ctr" rtl="0" eaLnBrk="0" fontAlgn="base" hangingPunct="0">
        <a:spcBef>
          <a:spcPct val="0"/>
        </a:spcBef>
        <a:spcAft>
          <a:spcPct val="0"/>
        </a:spcAft>
        <a:defRPr sz="3200" b="1">
          <a:solidFill>
            <a:srgbClr val="FF0000"/>
          </a:solidFill>
          <a:latin typeface="Arial" pitchFamily="34" charset="0"/>
        </a:defRPr>
      </a:lvl4pPr>
      <a:lvl5pPr algn="ctr" rtl="0" eaLnBrk="0" fontAlgn="base" hangingPunct="0">
        <a:spcBef>
          <a:spcPct val="0"/>
        </a:spcBef>
        <a:spcAft>
          <a:spcPct val="0"/>
        </a:spcAft>
        <a:defRPr sz="3200" b="1">
          <a:solidFill>
            <a:srgbClr val="FF0000"/>
          </a:solidFill>
          <a:latin typeface="Arial" pitchFamily="34" charset="0"/>
        </a:defRPr>
      </a:lvl5pPr>
      <a:lvl6pPr marL="457200" algn="ctr" rtl="0" fontAlgn="base">
        <a:spcBef>
          <a:spcPct val="0"/>
        </a:spcBef>
        <a:spcAft>
          <a:spcPct val="0"/>
        </a:spcAft>
        <a:defRPr sz="3200" b="1">
          <a:solidFill>
            <a:srgbClr val="FF0000"/>
          </a:solidFill>
          <a:latin typeface="Arial" pitchFamily="34" charset="0"/>
        </a:defRPr>
      </a:lvl6pPr>
      <a:lvl7pPr marL="914400" algn="ctr" rtl="0" fontAlgn="base">
        <a:spcBef>
          <a:spcPct val="0"/>
        </a:spcBef>
        <a:spcAft>
          <a:spcPct val="0"/>
        </a:spcAft>
        <a:defRPr sz="3200" b="1">
          <a:solidFill>
            <a:srgbClr val="FF0000"/>
          </a:solidFill>
          <a:latin typeface="Arial" pitchFamily="34" charset="0"/>
        </a:defRPr>
      </a:lvl7pPr>
      <a:lvl8pPr marL="1371600" algn="ctr" rtl="0" fontAlgn="base">
        <a:spcBef>
          <a:spcPct val="0"/>
        </a:spcBef>
        <a:spcAft>
          <a:spcPct val="0"/>
        </a:spcAft>
        <a:defRPr sz="3200" b="1">
          <a:solidFill>
            <a:srgbClr val="FF0000"/>
          </a:solidFill>
          <a:latin typeface="Arial" pitchFamily="34" charset="0"/>
        </a:defRPr>
      </a:lvl8pPr>
      <a:lvl9pPr marL="1828800" algn="ctr" rtl="0" fontAlgn="base">
        <a:spcBef>
          <a:spcPct val="0"/>
        </a:spcBef>
        <a:spcAft>
          <a:spcPct val="0"/>
        </a:spcAft>
        <a:defRPr sz="3200" b="1">
          <a:solidFill>
            <a:srgbClr val="FF0000"/>
          </a:solidFill>
          <a:latin typeface="Arial"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54868" y="589597"/>
            <a:ext cx="7434262" cy="495300"/>
          </a:xfrm>
          <a:prstGeom prst="rect">
            <a:avLst/>
          </a:prstGeom>
        </p:spPr>
        <p:txBody>
          <a:bodyPr wrap="square" lIns="0" tIns="0" rIns="0" bIns="0">
            <a:spAutoFit/>
          </a:bodyPr>
          <a:lstStyle>
            <a:lvl1pPr>
              <a:defRPr sz="3200" b="1" i="0">
                <a:solidFill>
                  <a:srgbClr val="374D81"/>
                </a:solidFill>
                <a:latin typeface="Arial"/>
                <a:cs typeface="Arial"/>
              </a:defRPr>
            </a:lvl1pPr>
          </a:lstStyle>
          <a:p>
            <a:endParaRPr/>
          </a:p>
        </p:txBody>
      </p:sp>
      <p:sp>
        <p:nvSpPr>
          <p:cNvPr id="3" name="Holder 3"/>
          <p:cNvSpPr>
            <a:spLocks noGrp="1"/>
          </p:cNvSpPr>
          <p:nvPr>
            <p:ph type="body" idx="1"/>
          </p:nvPr>
        </p:nvSpPr>
        <p:spPr>
          <a:xfrm>
            <a:off x="535940" y="1645920"/>
            <a:ext cx="8072119" cy="2903854"/>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507BD674-A2E4-4A2C-88EA-6A6CDF7EEFE6}" type="datetime1">
              <a:rPr lang="en-US" smtClean="0"/>
              <a:t>25-Apr-23</a:t>
            </a:fld>
            <a:endParaRPr lang="en-US"/>
          </a:p>
        </p:txBody>
      </p:sp>
      <p:sp>
        <p:nvSpPr>
          <p:cNvPr id="7" name="Slide Number Placeholder 6">
            <a:extLst>
              <a:ext uri="{FF2B5EF4-FFF2-40B4-BE49-F238E27FC236}">
                <a16:creationId xmlns:a16="http://schemas.microsoft.com/office/drawing/2014/main" id="{7671905A-4A55-4E00-8000-170226D0358F}"/>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921442-B853-4DB1-B291-70C35B2432AF}" type="slidenum">
              <a:rPr lang="en-US" smtClean="0"/>
              <a:t>‹#›</a:t>
            </a:fld>
            <a:endParaRPr lang="en-US"/>
          </a:p>
        </p:txBody>
      </p:sp>
    </p:spTree>
    <p:extLst>
      <p:ext uri="{BB962C8B-B14F-4D97-AF65-F5344CB8AC3E}">
        <p14:creationId xmlns:p14="http://schemas.microsoft.com/office/powerpoint/2010/main" val="3663439417"/>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wmf"/></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23B3B77-798B-459B-AF29-76010E11145A}"/>
              </a:ext>
            </a:extLst>
          </p:cNvPr>
          <p:cNvSpPr/>
          <p:nvPr/>
        </p:nvSpPr>
        <p:spPr>
          <a:xfrm>
            <a:off x="0" y="2498976"/>
            <a:ext cx="9144000" cy="156966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3200" b="1" i="0" u="none" strike="noStrike" kern="1200" cap="none" spc="-170" normalizeH="0" baseline="0" noProof="0" dirty="0">
                <a:ln>
                  <a:noFill/>
                </a:ln>
                <a:solidFill>
                  <a:srgbClr val="374D81"/>
                </a:solidFill>
                <a:effectLst/>
                <a:uLnTx/>
                <a:uFillTx/>
                <a:latin typeface="Arial"/>
                <a:ea typeface="+mn-ea"/>
                <a:cs typeface="Arial"/>
              </a:rPr>
              <a:t>Lecture </a:t>
            </a:r>
            <a:r>
              <a:rPr lang="en-US" sz="3200" b="1" spc="-170" dirty="0">
                <a:solidFill>
                  <a:srgbClr val="374D81"/>
                </a:solidFill>
                <a:latin typeface="Arial"/>
                <a:cs typeface="Arial"/>
              </a:rPr>
              <a:t>9</a:t>
            </a:r>
            <a:endParaRPr kumimoji="0" lang="en-AU" sz="3200" b="1" i="1" u="none" strike="noStrike" kern="1200" cap="none" spc="-170" normalizeH="0" baseline="0" noProof="0" dirty="0">
              <a:ln>
                <a:noFill/>
              </a:ln>
              <a:solidFill>
                <a:srgbClr val="374D81"/>
              </a:solidFill>
              <a:effectLst/>
              <a:uLnTx/>
              <a:uFillTx/>
              <a:latin typeface="Arial"/>
              <a:ea typeface="+mn-ea"/>
              <a:cs typeface="Arial"/>
            </a:endParaRPr>
          </a:p>
          <a:p>
            <a:pPr lvl="0" fontAlgn="auto">
              <a:spcBef>
                <a:spcPts val="0"/>
              </a:spcBef>
              <a:spcAft>
                <a:spcPts val="0"/>
              </a:spcAft>
            </a:pPr>
            <a:r>
              <a:rPr lang="en-US" sz="3200" b="1" spc="-220" dirty="0">
                <a:solidFill>
                  <a:srgbClr val="374D81"/>
                </a:solidFill>
                <a:latin typeface="Arial"/>
                <a:cs typeface="Arial"/>
              </a:rPr>
              <a:t>Two-Dimensional Viewing Pipeline</a:t>
            </a:r>
          </a:p>
          <a:p>
            <a:pPr lvl="0" fontAlgn="auto">
              <a:spcBef>
                <a:spcPts val="0"/>
              </a:spcBef>
              <a:spcAft>
                <a:spcPts val="0"/>
              </a:spcAft>
            </a:pPr>
            <a:r>
              <a:rPr lang="en-AU" sz="3200" b="1" spc="-220" dirty="0">
                <a:solidFill>
                  <a:srgbClr val="374D81"/>
                </a:solidFill>
                <a:latin typeface="Arial"/>
                <a:cs typeface="Arial"/>
              </a:rPr>
              <a:t>Line Clipping</a:t>
            </a:r>
          </a:p>
        </p:txBody>
      </p:sp>
      <p:sp>
        <p:nvSpPr>
          <p:cNvPr id="8" name="object 2">
            <a:extLst>
              <a:ext uri="{FF2B5EF4-FFF2-40B4-BE49-F238E27FC236}">
                <a16:creationId xmlns:a16="http://schemas.microsoft.com/office/drawing/2014/main" id="{FBAD1BD5-E1E8-49DC-A6FD-D44108A59372}"/>
              </a:ext>
            </a:extLst>
          </p:cNvPr>
          <p:cNvSpPr txBox="1">
            <a:spLocks/>
          </p:cNvSpPr>
          <p:nvPr/>
        </p:nvSpPr>
        <p:spPr>
          <a:xfrm>
            <a:off x="304800" y="242668"/>
            <a:ext cx="8458200" cy="647421"/>
          </a:xfrm>
          <a:prstGeom prst="rect">
            <a:avLst/>
          </a:prstGeom>
        </p:spPr>
        <p:txBody>
          <a:bodyPr vert="horz" wrap="square" lIns="0" tIns="0" rIns="0" bIns="0" rtlCol="0">
            <a:spAutoFit/>
          </a:bodyPr>
          <a:lstStyle>
            <a:lvl1pPr>
              <a:defRPr sz="3200" b="1" i="0">
                <a:solidFill>
                  <a:srgbClr val="374D81"/>
                </a:solidFill>
                <a:latin typeface="Arial"/>
                <a:ea typeface="+mj-ea"/>
                <a:cs typeface="Arial"/>
              </a:defRPr>
            </a:lvl1pPr>
          </a:lstStyle>
          <a:p>
            <a:pPr marL="0" marR="5080" lvl="0" indent="0" algn="l"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170" normalizeH="0" baseline="0" noProof="0" dirty="0">
                <a:ln>
                  <a:noFill/>
                </a:ln>
                <a:solidFill>
                  <a:srgbClr val="F79646">
                    <a:lumMod val="75000"/>
                  </a:srgbClr>
                </a:solidFill>
                <a:effectLst>
                  <a:outerShdw blurRad="38100" dist="38100" dir="2700000" algn="tl">
                    <a:srgbClr val="000000">
                      <a:alpha val="43137"/>
                    </a:srgbClr>
                  </a:outerShdw>
                </a:effectLst>
                <a:uLnTx/>
                <a:uFillTx/>
                <a:latin typeface="Arial"/>
                <a:ea typeface="+mj-ea"/>
                <a:cs typeface="Arial"/>
              </a:rPr>
              <a:t>IT-331</a:t>
            </a:r>
            <a:r>
              <a:rPr kumimoji="0" lang="en-AU" sz="2400" b="1" i="1" u="none" strike="noStrike" kern="1200" cap="none" spc="-170" normalizeH="0" baseline="0" noProof="0" dirty="0">
                <a:ln>
                  <a:noFill/>
                </a:ln>
                <a:solidFill>
                  <a:srgbClr val="374D81"/>
                </a:solidFill>
                <a:effectLst/>
                <a:uLnTx/>
                <a:uFillTx/>
                <a:latin typeface="Arial"/>
                <a:ea typeface="+mj-ea"/>
                <a:cs typeface="Arial"/>
              </a:rPr>
              <a:t>			                             </a:t>
            </a:r>
            <a:r>
              <a:rPr kumimoji="0" lang="en-AU" sz="2400" b="1" i="0" u="none" strike="noStrike" kern="1200" cap="none" spc="-170" normalizeH="0" baseline="0" noProof="0" dirty="0">
                <a:ln>
                  <a:noFill/>
                </a:ln>
                <a:solidFill>
                  <a:srgbClr val="374D81"/>
                </a:solidFill>
                <a:effectLst/>
                <a:uLnTx/>
                <a:uFillTx/>
                <a:latin typeface="Arial"/>
                <a:ea typeface="+mj-ea"/>
                <a:cs typeface="Arial"/>
              </a:rPr>
              <a:t>( Computer Graphics 1)</a:t>
            </a:r>
          </a:p>
        </p:txBody>
      </p:sp>
      <p:sp>
        <p:nvSpPr>
          <p:cNvPr id="3" name="Rectangle 2"/>
          <p:cNvSpPr/>
          <p:nvPr/>
        </p:nvSpPr>
        <p:spPr>
          <a:xfrm>
            <a:off x="304800" y="5105400"/>
            <a:ext cx="8458200" cy="1200329"/>
          </a:xfrm>
          <a:prstGeom prst="rect">
            <a:avLst/>
          </a:prstGeom>
        </p:spPr>
        <p:txBody>
          <a:bodyPr wrap="square">
            <a:spAutoFit/>
          </a:bodyPr>
          <a:lstStyle/>
          <a:p>
            <a:pPr marL="0" marR="5080" lvl="0" indent="0" algn="l"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35" normalizeH="0" baseline="0" noProof="0" dirty="0">
                <a:ln>
                  <a:noFill/>
                </a:ln>
                <a:solidFill>
                  <a:srgbClr val="F79646">
                    <a:lumMod val="75000"/>
                  </a:srgbClr>
                </a:solidFill>
                <a:effectLst/>
                <a:uLnTx/>
                <a:uFillTx/>
                <a:latin typeface="Arial"/>
                <a:ea typeface="+mn-ea"/>
                <a:cs typeface="Arial"/>
              </a:rPr>
              <a:t>Dr. Mohammed El-Said</a:t>
            </a:r>
          </a:p>
          <a:p>
            <a:pPr marL="0" marR="508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35" normalizeH="0" baseline="0" noProof="0" dirty="0">
                <a:ln>
                  <a:noFill/>
                </a:ln>
                <a:solidFill>
                  <a:srgbClr val="898989"/>
                </a:solidFill>
                <a:effectLst/>
                <a:uLnTx/>
                <a:uFillTx/>
                <a:latin typeface="Arial"/>
                <a:ea typeface="+mn-ea"/>
                <a:cs typeface="Arial"/>
              </a:rPr>
              <a:t>	Assistant Professor, Computer Science Dept.,</a:t>
            </a:r>
          </a:p>
          <a:p>
            <a:pPr marL="0" marR="508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35" normalizeH="0" baseline="0" noProof="0" dirty="0">
                <a:ln>
                  <a:noFill/>
                </a:ln>
                <a:solidFill>
                  <a:srgbClr val="898989"/>
                </a:solidFill>
                <a:effectLst/>
                <a:uLnTx/>
                <a:uFillTx/>
                <a:latin typeface="Arial"/>
                <a:ea typeface="+mn-ea"/>
                <a:cs typeface="Arial"/>
              </a:rPr>
              <a:t>	Faculty of Computers &amp; Artificial Intelligence,</a:t>
            </a:r>
          </a:p>
          <a:p>
            <a:pPr marL="0" marR="508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35" normalizeH="0" baseline="0" noProof="0" dirty="0">
                <a:ln>
                  <a:noFill/>
                </a:ln>
                <a:solidFill>
                  <a:srgbClr val="898989"/>
                </a:solidFill>
                <a:effectLst/>
                <a:uLnTx/>
                <a:uFillTx/>
                <a:latin typeface="Arial"/>
                <a:ea typeface="+mn-ea"/>
                <a:cs typeface="Arial"/>
              </a:rPr>
              <a:t>	Helwan University - Cairo, Egypt.</a:t>
            </a:r>
          </a:p>
        </p:txBody>
      </p:sp>
      <p:sp>
        <p:nvSpPr>
          <p:cNvPr id="4" name="Slide Number Placeholder 3"/>
          <p:cNvSpPr>
            <a:spLocks noGrp="1"/>
          </p:cNvSpPr>
          <p:nvPr>
            <p:ph type="sldNum" sz="quarter" idx="7"/>
          </p:nvPr>
        </p:nvSpPr>
        <p:spPr/>
        <p:txBody>
          <a:bodyPr/>
          <a:lstStyle/>
          <a:p>
            <a:pPr marL="25400" marR="0" lvl="0" indent="0" algn="l" defTabSz="914400" rtl="0" eaLnBrk="1" fontAlgn="auto" latinLnBrk="0" hangingPunct="1">
              <a:lnSpc>
                <a:spcPts val="1325"/>
              </a:lnSpc>
              <a:spcBef>
                <a:spcPts val="0"/>
              </a:spcBef>
              <a:spcAft>
                <a:spcPts val="0"/>
              </a:spcAft>
              <a:buClrTx/>
              <a:buSzTx/>
              <a:buFontTx/>
              <a:buNone/>
              <a:tabLst/>
              <a:defRPr/>
            </a:pPr>
            <a:fld id="{81D60167-4931-47E6-BA6A-407CBD079E47}" type="slidenum">
              <a:rPr kumimoji="0" lang="en-US" sz="1200" b="0" i="0" u="none" strike="noStrike" kern="1200" cap="none" spc="-5" normalizeH="0" baseline="0" noProof="0" smtClean="0">
                <a:ln>
                  <a:noFill/>
                </a:ln>
                <a:solidFill>
                  <a:srgbClr val="898989"/>
                </a:solidFill>
                <a:effectLst/>
                <a:uLnTx/>
                <a:uFillTx/>
                <a:latin typeface="Arial"/>
                <a:ea typeface="+mn-ea"/>
                <a:cs typeface="Arial"/>
              </a:rPr>
              <a:pPr marL="25400" marR="0" lvl="0" indent="0" algn="l" defTabSz="914400" rtl="0" eaLnBrk="1" fontAlgn="auto" latinLnBrk="0" hangingPunct="1">
                <a:lnSpc>
                  <a:spcPts val="1325"/>
                </a:lnSpc>
                <a:spcBef>
                  <a:spcPts val="0"/>
                </a:spcBef>
                <a:spcAft>
                  <a:spcPts val="0"/>
                </a:spcAft>
                <a:buClrTx/>
                <a:buSzTx/>
                <a:buFontTx/>
                <a:buNone/>
                <a:tabLst/>
                <a:defRPr/>
              </a:pPr>
              <a:t>1</a:t>
            </a:fld>
            <a:endParaRPr kumimoji="0" lang="en-US" sz="1200" b="0" i="0" u="none" strike="noStrike" kern="1200" cap="none" spc="-5" normalizeH="0" baseline="0" noProof="0" dirty="0">
              <a:ln>
                <a:noFill/>
              </a:ln>
              <a:solidFill>
                <a:srgbClr val="898989"/>
              </a:solidFill>
              <a:effectLst/>
              <a:uLnTx/>
              <a:uFillTx/>
              <a:latin typeface="Arial"/>
              <a:ea typeface="+mn-ea"/>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757238"/>
            <a:ext cx="8137525" cy="520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 Box 3"/>
          <p:cNvSpPr txBox="1">
            <a:spLocks noChangeArrowheads="1"/>
          </p:cNvSpPr>
          <p:nvPr/>
        </p:nvSpPr>
        <p:spPr bwMode="auto">
          <a:xfrm>
            <a:off x="755650" y="6165850"/>
            <a:ext cx="6553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2800">
                <a:solidFill>
                  <a:schemeClr val="tx1"/>
                </a:solidFill>
                <a:latin typeface="Arial" pitchFamily="34" charset="0"/>
              </a:defRPr>
            </a:lvl1pPr>
            <a:lvl2pPr marL="742950" indent="-285750" algn="l" eaLnBrk="0" hangingPunct="0">
              <a:spcBef>
                <a:spcPct val="20000"/>
              </a:spcBef>
              <a:buChar char="–"/>
              <a:defRPr sz="2400">
                <a:solidFill>
                  <a:schemeClr val="tx1"/>
                </a:solidFill>
                <a:latin typeface="Arial" pitchFamily="34" charset="0"/>
              </a:defRPr>
            </a:lvl2pPr>
            <a:lvl3pPr marL="1143000" indent="-228600" algn="l" eaLnBrk="0" hangingPunct="0">
              <a:spcBef>
                <a:spcPct val="20000"/>
              </a:spcBef>
              <a:buChar char="•"/>
              <a:defRPr sz="2000">
                <a:solidFill>
                  <a:schemeClr val="tx1"/>
                </a:solidFill>
                <a:latin typeface="Arial" pitchFamily="34" charset="0"/>
              </a:defRPr>
            </a:lvl3pPr>
            <a:lvl4pPr marL="1600200" indent="-228600" algn="l" eaLnBrk="0" hangingPunct="0">
              <a:spcBef>
                <a:spcPct val="20000"/>
              </a:spcBef>
              <a:buChar char="–"/>
              <a:defRPr>
                <a:solidFill>
                  <a:schemeClr val="tx1"/>
                </a:solidFill>
                <a:latin typeface="Arial" pitchFamily="34" charset="0"/>
              </a:defRPr>
            </a:lvl4pPr>
            <a:lvl5pPr marL="2057400" indent="-228600" algn="l"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50000"/>
              </a:spcBef>
              <a:buFontTx/>
              <a:buNone/>
            </a:pPr>
            <a:r>
              <a:rPr lang="tr-TR" altLang="tr-TR" sz="1800"/>
              <a:t>From world coordinates to view coordinates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ko-KR">
                <a:ea typeface="굴림" pitchFamily="34" charset="-127"/>
              </a:rPr>
              <a:t>Clipping</a:t>
            </a:r>
          </a:p>
        </p:txBody>
      </p:sp>
      <p:sp>
        <p:nvSpPr>
          <p:cNvPr id="34819" name="Rectangle 3"/>
          <p:cNvSpPr>
            <a:spLocks noGrp="1" noChangeArrowheads="1"/>
          </p:cNvSpPr>
          <p:nvPr>
            <p:ph type="body" idx="1"/>
          </p:nvPr>
        </p:nvSpPr>
        <p:spPr>
          <a:xfrm>
            <a:off x="457200" y="1268413"/>
            <a:ext cx="8218488" cy="4857750"/>
          </a:xfrm>
        </p:spPr>
        <p:txBody>
          <a:bodyPr/>
          <a:lstStyle/>
          <a:p>
            <a:pPr eaLnBrk="1" hangingPunct="1"/>
            <a:r>
              <a:rPr lang="en-US" altLang="ko-KR" dirty="0">
                <a:ea typeface="굴림" pitchFamily="34" charset="-127"/>
              </a:rPr>
              <a:t>Remove portion of output primitives outside clipping window</a:t>
            </a:r>
            <a:endParaRPr lang="ar-EG" altLang="ko-KR" dirty="0">
              <a:ea typeface="굴림" pitchFamily="34" charset="-127"/>
            </a:endParaRPr>
          </a:p>
          <a:p>
            <a:pPr eaLnBrk="1" hangingPunct="1"/>
            <a:endParaRPr lang="ar-EG" altLang="ko-KR" dirty="0">
              <a:ea typeface="굴림" pitchFamily="34" charset="-127"/>
            </a:endParaRPr>
          </a:p>
          <a:p>
            <a:pPr eaLnBrk="1" hangingPunct="1"/>
            <a:r>
              <a:rPr lang="en-US" altLang="tr-TR" dirty="0"/>
              <a:t>May require more complex geometry than rectangular boxes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ltLang="ko-KR" sz="2400">
                <a:ea typeface="굴림" pitchFamily="34" charset="-127"/>
              </a:rPr>
              <a:t>Two-Dimensional Clipping</a:t>
            </a:r>
          </a:p>
        </p:txBody>
      </p:sp>
      <p:sp>
        <p:nvSpPr>
          <p:cNvPr id="36867" name="Rectangle 3"/>
          <p:cNvSpPr>
            <a:spLocks noGrp="1" noChangeArrowheads="1"/>
          </p:cNvSpPr>
          <p:nvPr>
            <p:ph type="body" idx="1"/>
          </p:nvPr>
        </p:nvSpPr>
        <p:spPr/>
        <p:txBody>
          <a:bodyPr/>
          <a:lstStyle/>
          <a:p>
            <a:pPr eaLnBrk="1" hangingPunct="1"/>
            <a:r>
              <a:rPr lang="en-US" altLang="ko-KR" sz="2400" dirty="0">
                <a:ea typeface="굴림" pitchFamily="34" charset="-127"/>
              </a:rPr>
              <a:t>Point clipping – trivial</a:t>
            </a:r>
          </a:p>
          <a:p>
            <a:pPr eaLnBrk="1" hangingPunct="1"/>
            <a:r>
              <a:rPr lang="en-US" altLang="ko-KR" sz="2400" dirty="0">
                <a:ea typeface="굴림" pitchFamily="34" charset="-127"/>
              </a:rPr>
              <a:t>Line clipping</a:t>
            </a:r>
          </a:p>
          <a:p>
            <a:pPr lvl="1" eaLnBrk="1" hangingPunct="1"/>
            <a:r>
              <a:rPr lang="en-US" altLang="ko-KR" sz="2000" dirty="0">
                <a:ea typeface="굴림" pitchFamily="34" charset="-127"/>
              </a:rPr>
              <a:t>Cohen-Sutherland</a:t>
            </a:r>
          </a:p>
          <a:p>
            <a:pPr lvl="1" eaLnBrk="1" hangingPunct="1"/>
            <a:r>
              <a:rPr lang="en-US" altLang="ko-KR" sz="2000" dirty="0">
                <a:solidFill>
                  <a:schemeClr val="bg2"/>
                </a:solidFill>
                <a:ea typeface="굴림" pitchFamily="34" charset="-127"/>
              </a:rPr>
              <a:t>Liang-</a:t>
            </a:r>
            <a:r>
              <a:rPr lang="en-US" altLang="ko-KR" sz="2000" dirty="0" err="1">
                <a:solidFill>
                  <a:schemeClr val="bg2"/>
                </a:solidFill>
                <a:ea typeface="굴림" pitchFamily="34" charset="-127"/>
              </a:rPr>
              <a:t>Barsky</a:t>
            </a:r>
            <a:endParaRPr lang="tr-TR" altLang="ko-KR" sz="2000" dirty="0">
              <a:solidFill>
                <a:schemeClr val="bg2"/>
              </a:solidFill>
            </a:endParaRPr>
          </a:p>
          <a:p>
            <a:pPr lvl="1" eaLnBrk="1" hangingPunct="1"/>
            <a:r>
              <a:rPr lang="tr-TR" altLang="ko-KR" sz="2000" dirty="0"/>
              <a:t>Nicholl-Lee-Nicholl</a:t>
            </a:r>
            <a:endParaRPr lang="en-US" altLang="ko-KR" sz="2000" dirty="0">
              <a:ea typeface="굴림" pitchFamily="34" charset="-127"/>
            </a:endParaRPr>
          </a:p>
          <a:p>
            <a:pPr eaLnBrk="1" hangingPunct="1"/>
            <a:r>
              <a:rPr lang="en-US" altLang="ko-KR" sz="2400" dirty="0">
                <a:ea typeface="굴림" pitchFamily="34" charset="-127"/>
              </a:rPr>
              <a:t>Polygon Fill-Area clipping</a:t>
            </a:r>
          </a:p>
          <a:p>
            <a:pPr lvl="1" eaLnBrk="1" hangingPunct="1"/>
            <a:r>
              <a:rPr lang="en-US" altLang="ko-KR" sz="2000" dirty="0">
                <a:ea typeface="굴림" pitchFamily="34" charset="-127"/>
              </a:rPr>
              <a:t>Sutherland-Hodgeman</a:t>
            </a:r>
          </a:p>
          <a:p>
            <a:pPr lvl="1" eaLnBrk="1" hangingPunct="1"/>
            <a:r>
              <a:rPr lang="en-US" altLang="ko-KR" sz="2000" dirty="0" err="1">
                <a:ea typeface="굴림" pitchFamily="34" charset="-127"/>
              </a:rPr>
              <a:t>Weiler</a:t>
            </a:r>
            <a:r>
              <a:rPr lang="en-US" altLang="ko-KR" sz="2000" dirty="0">
                <a:ea typeface="굴림" pitchFamily="34" charset="-127"/>
              </a:rPr>
              <a:t>-Atherton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260350"/>
            <a:ext cx="8208962" cy="526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3573463"/>
            <a:ext cx="5545137" cy="250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ltLang="tr-TR"/>
              <a:t>Cohen-Sutherland</a:t>
            </a:r>
          </a:p>
        </p:txBody>
      </p:sp>
      <p:sp>
        <p:nvSpPr>
          <p:cNvPr id="38915" name="Rectangle 3"/>
          <p:cNvSpPr>
            <a:spLocks noGrp="1" noChangeArrowheads="1"/>
          </p:cNvSpPr>
          <p:nvPr>
            <p:ph type="body" idx="1"/>
          </p:nvPr>
        </p:nvSpPr>
        <p:spPr/>
        <p:txBody>
          <a:bodyPr/>
          <a:lstStyle/>
          <a:p>
            <a:pPr eaLnBrk="1" hangingPunct="1"/>
            <a:r>
              <a:rPr lang="en-US" altLang="tr-TR"/>
              <a:t>Clip line against each edge of clip region in turn</a:t>
            </a:r>
          </a:p>
          <a:p>
            <a:pPr lvl="1" eaLnBrk="1" hangingPunct="1"/>
            <a:r>
              <a:rPr lang="en-US" altLang="tr-TR"/>
              <a:t>If both endpoints outside, discard line and stop</a:t>
            </a:r>
          </a:p>
          <a:p>
            <a:pPr lvl="1" eaLnBrk="1" hangingPunct="1"/>
            <a:r>
              <a:rPr lang="en-US" altLang="tr-TR"/>
              <a:t>If both endpoints in, continue to next edge (or finish)</a:t>
            </a:r>
          </a:p>
          <a:p>
            <a:pPr lvl="1" eaLnBrk="1" hangingPunct="1"/>
            <a:r>
              <a:rPr lang="en-US" altLang="tr-TR"/>
              <a:t>If one in, one out, chop line at crossing pt and continue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ltLang="tr-TR"/>
              <a:t>Cohen-Sutherland</a:t>
            </a:r>
          </a:p>
        </p:txBody>
      </p:sp>
      <p:sp>
        <p:nvSpPr>
          <p:cNvPr id="39939" name="Line 3"/>
          <p:cNvSpPr>
            <a:spLocks noChangeShapeType="1"/>
          </p:cNvSpPr>
          <p:nvPr/>
        </p:nvSpPr>
        <p:spPr bwMode="auto">
          <a:xfrm flipV="1">
            <a:off x="1066800" y="1447800"/>
            <a:ext cx="2895600" cy="1981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40" name="Line 4"/>
          <p:cNvSpPr>
            <a:spLocks noChangeShapeType="1"/>
          </p:cNvSpPr>
          <p:nvPr/>
        </p:nvSpPr>
        <p:spPr bwMode="auto">
          <a:xfrm>
            <a:off x="1066800" y="1752600"/>
            <a:ext cx="2514600" cy="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9941" name="Line 5"/>
          <p:cNvSpPr>
            <a:spLocks noChangeShapeType="1"/>
          </p:cNvSpPr>
          <p:nvPr/>
        </p:nvSpPr>
        <p:spPr bwMode="auto">
          <a:xfrm>
            <a:off x="3200400" y="1600200"/>
            <a:ext cx="0" cy="167640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9942" name="Line 6"/>
          <p:cNvSpPr>
            <a:spLocks noChangeShapeType="1"/>
          </p:cNvSpPr>
          <p:nvPr/>
        </p:nvSpPr>
        <p:spPr bwMode="auto">
          <a:xfrm flipH="1">
            <a:off x="1143000" y="2819400"/>
            <a:ext cx="2438400" cy="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9943" name="Line 7"/>
          <p:cNvSpPr>
            <a:spLocks noChangeShapeType="1"/>
          </p:cNvSpPr>
          <p:nvPr/>
        </p:nvSpPr>
        <p:spPr bwMode="auto">
          <a:xfrm>
            <a:off x="1524000" y="1600200"/>
            <a:ext cx="0" cy="175260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9944" name="Text Box 8"/>
          <p:cNvSpPr txBox="1">
            <a:spLocks noChangeArrowheads="1"/>
          </p:cNvSpPr>
          <p:nvPr/>
        </p:nvSpPr>
        <p:spPr bwMode="auto">
          <a:xfrm>
            <a:off x="1371600" y="12192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800">
                <a:solidFill>
                  <a:schemeClr val="tx1"/>
                </a:solidFill>
                <a:latin typeface="Arial" pitchFamily="34" charset="0"/>
              </a:defRPr>
            </a:lvl1pPr>
            <a:lvl2pPr marL="742950" indent="-285750" algn="l" eaLnBrk="0" hangingPunct="0">
              <a:spcBef>
                <a:spcPct val="20000"/>
              </a:spcBef>
              <a:buChar char="–"/>
              <a:defRPr sz="2400">
                <a:solidFill>
                  <a:schemeClr val="tx1"/>
                </a:solidFill>
                <a:latin typeface="Arial" pitchFamily="34" charset="0"/>
              </a:defRPr>
            </a:lvl2pPr>
            <a:lvl3pPr marL="1143000" indent="-228600" algn="l" eaLnBrk="0" hangingPunct="0">
              <a:spcBef>
                <a:spcPct val="20000"/>
              </a:spcBef>
              <a:buChar char="•"/>
              <a:defRPr sz="2000">
                <a:solidFill>
                  <a:schemeClr val="tx1"/>
                </a:solidFill>
                <a:latin typeface="Arial" pitchFamily="34" charset="0"/>
              </a:defRPr>
            </a:lvl3pPr>
            <a:lvl4pPr marL="1600200" indent="-228600" algn="l" eaLnBrk="0" hangingPunct="0">
              <a:spcBef>
                <a:spcPct val="20000"/>
              </a:spcBef>
              <a:buChar char="–"/>
              <a:defRPr>
                <a:solidFill>
                  <a:schemeClr val="tx1"/>
                </a:solidFill>
                <a:latin typeface="Arial" pitchFamily="34" charset="0"/>
              </a:defRPr>
            </a:lvl4pPr>
            <a:lvl5pPr marL="2057400" indent="-228600" algn="l"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FontTx/>
              <a:buNone/>
            </a:pPr>
            <a:r>
              <a:rPr lang="en-US" altLang="tr-TR" sz="2400">
                <a:latin typeface="Times New Roman" pitchFamily="18" charset="0"/>
              </a:rPr>
              <a:t>1</a:t>
            </a:r>
          </a:p>
        </p:txBody>
      </p:sp>
      <p:sp>
        <p:nvSpPr>
          <p:cNvPr id="39945" name="Text Box 9"/>
          <p:cNvSpPr txBox="1">
            <a:spLocks noChangeArrowheads="1"/>
          </p:cNvSpPr>
          <p:nvPr/>
        </p:nvSpPr>
        <p:spPr bwMode="auto">
          <a:xfrm>
            <a:off x="3048000" y="12192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800">
                <a:solidFill>
                  <a:schemeClr val="tx1"/>
                </a:solidFill>
                <a:latin typeface="Arial" pitchFamily="34" charset="0"/>
              </a:defRPr>
            </a:lvl1pPr>
            <a:lvl2pPr marL="742950" indent="-285750" algn="l" eaLnBrk="0" hangingPunct="0">
              <a:spcBef>
                <a:spcPct val="20000"/>
              </a:spcBef>
              <a:buChar char="–"/>
              <a:defRPr sz="2400">
                <a:solidFill>
                  <a:schemeClr val="tx1"/>
                </a:solidFill>
                <a:latin typeface="Arial" pitchFamily="34" charset="0"/>
              </a:defRPr>
            </a:lvl2pPr>
            <a:lvl3pPr marL="1143000" indent="-228600" algn="l" eaLnBrk="0" hangingPunct="0">
              <a:spcBef>
                <a:spcPct val="20000"/>
              </a:spcBef>
              <a:buChar char="•"/>
              <a:defRPr sz="2000">
                <a:solidFill>
                  <a:schemeClr val="tx1"/>
                </a:solidFill>
                <a:latin typeface="Arial" pitchFamily="34" charset="0"/>
              </a:defRPr>
            </a:lvl3pPr>
            <a:lvl4pPr marL="1600200" indent="-228600" algn="l" eaLnBrk="0" hangingPunct="0">
              <a:spcBef>
                <a:spcPct val="20000"/>
              </a:spcBef>
              <a:buChar char="–"/>
              <a:defRPr>
                <a:solidFill>
                  <a:schemeClr val="tx1"/>
                </a:solidFill>
                <a:latin typeface="Arial" pitchFamily="34" charset="0"/>
              </a:defRPr>
            </a:lvl4pPr>
            <a:lvl5pPr marL="2057400" indent="-228600" algn="l"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FontTx/>
              <a:buNone/>
            </a:pPr>
            <a:r>
              <a:rPr lang="en-US" altLang="tr-TR" sz="2400">
                <a:latin typeface="Times New Roman" pitchFamily="18" charset="0"/>
              </a:rPr>
              <a:t>2</a:t>
            </a:r>
          </a:p>
        </p:txBody>
      </p:sp>
      <p:sp>
        <p:nvSpPr>
          <p:cNvPr id="39946" name="Text Box 10"/>
          <p:cNvSpPr txBox="1">
            <a:spLocks noChangeArrowheads="1"/>
          </p:cNvSpPr>
          <p:nvPr/>
        </p:nvSpPr>
        <p:spPr bwMode="auto">
          <a:xfrm>
            <a:off x="762000" y="1524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800">
                <a:solidFill>
                  <a:schemeClr val="tx1"/>
                </a:solidFill>
                <a:latin typeface="Arial" pitchFamily="34" charset="0"/>
              </a:defRPr>
            </a:lvl1pPr>
            <a:lvl2pPr marL="742950" indent="-285750" algn="l" eaLnBrk="0" hangingPunct="0">
              <a:spcBef>
                <a:spcPct val="20000"/>
              </a:spcBef>
              <a:buChar char="–"/>
              <a:defRPr sz="2400">
                <a:solidFill>
                  <a:schemeClr val="tx1"/>
                </a:solidFill>
                <a:latin typeface="Arial" pitchFamily="34" charset="0"/>
              </a:defRPr>
            </a:lvl2pPr>
            <a:lvl3pPr marL="1143000" indent="-228600" algn="l" eaLnBrk="0" hangingPunct="0">
              <a:spcBef>
                <a:spcPct val="20000"/>
              </a:spcBef>
              <a:buChar char="•"/>
              <a:defRPr sz="2000">
                <a:solidFill>
                  <a:schemeClr val="tx1"/>
                </a:solidFill>
                <a:latin typeface="Arial" pitchFamily="34" charset="0"/>
              </a:defRPr>
            </a:lvl3pPr>
            <a:lvl4pPr marL="1600200" indent="-228600" algn="l" eaLnBrk="0" hangingPunct="0">
              <a:spcBef>
                <a:spcPct val="20000"/>
              </a:spcBef>
              <a:buChar char="–"/>
              <a:defRPr>
                <a:solidFill>
                  <a:schemeClr val="tx1"/>
                </a:solidFill>
                <a:latin typeface="Arial" pitchFamily="34" charset="0"/>
              </a:defRPr>
            </a:lvl4pPr>
            <a:lvl5pPr marL="2057400" indent="-228600" algn="l"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FontTx/>
              <a:buNone/>
            </a:pPr>
            <a:r>
              <a:rPr lang="en-US" altLang="tr-TR" sz="2400">
                <a:latin typeface="Times New Roman" pitchFamily="18" charset="0"/>
              </a:rPr>
              <a:t>3</a:t>
            </a:r>
          </a:p>
        </p:txBody>
      </p:sp>
      <p:sp>
        <p:nvSpPr>
          <p:cNvPr id="39947" name="Text Box 11"/>
          <p:cNvSpPr txBox="1">
            <a:spLocks noChangeArrowheads="1"/>
          </p:cNvSpPr>
          <p:nvPr/>
        </p:nvSpPr>
        <p:spPr bwMode="auto">
          <a:xfrm>
            <a:off x="762000" y="2590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800">
                <a:solidFill>
                  <a:schemeClr val="tx1"/>
                </a:solidFill>
                <a:latin typeface="Arial" pitchFamily="34" charset="0"/>
              </a:defRPr>
            </a:lvl1pPr>
            <a:lvl2pPr marL="742950" indent="-285750" algn="l" eaLnBrk="0" hangingPunct="0">
              <a:spcBef>
                <a:spcPct val="20000"/>
              </a:spcBef>
              <a:buChar char="–"/>
              <a:defRPr sz="2400">
                <a:solidFill>
                  <a:schemeClr val="tx1"/>
                </a:solidFill>
                <a:latin typeface="Arial" pitchFamily="34" charset="0"/>
              </a:defRPr>
            </a:lvl2pPr>
            <a:lvl3pPr marL="1143000" indent="-228600" algn="l" eaLnBrk="0" hangingPunct="0">
              <a:spcBef>
                <a:spcPct val="20000"/>
              </a:spcBef>
              <a:buChar char="•"/>
              <a:defRPr sz="2000">
                <a:solidFill>
                  <a:schemeClr val="tx1"/>
                </a:solidFill>
                <a:latin typeface="Arial" pitchFamily="34" charset="0"/>
              </a:defRPr>
            </a:lvl3pPr>
            <a:lvl4pPr marL="1600200" indent="-228600" algn="l" eaLnBrk="0" hangingPunct="0">
              <a:spcBef>
                <a:spcPct val="20000"/>
              </a:spcBef>
              <a:buChar char="–"/>
              <a:defRPr>
                <a:solidFill>
                  <a:schemeClr val="tx1"/>
                </a:solidFill>
                <a:latin typeface="Arial" pitchFamily="34" charset="0"/>
              </a:defRPr>
            </a:lvl4pPr>
            <a:lvl5pPr marL="2057400" indent="-228600" algn="l"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FontTx/>
              <a:buNone/>
            </a:pPr>
            <a:r>
              <a:rPr lang="en-US" altLang="tr-TR" sz="2400">
                <a:latin typeface="Times New Roman" pitchFamily="18" charset="0"/>
              </a:rPr>
              <a:t>4</a:t>
            </a:r>
          </a:p>
        </p:txBody>
      </p:sp>
      <p:sp>
        <p:nvSpPr>
          <p:cNvPr id="39948" name="Line 12"/>
          <p:cNvSpPr>
            <a:spLocks noChangeShapeType="1"/>
          </p:cNvSpPr>
          <p:nvPr/>
        </p:nvSpPr>
        <p:spPr bwMode="auto">
          <a:xfrm flipV="1">
            <a:off x="5715000" y="1447800"/>
            <a:ext cx="2438400" cy="1676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49" name="Line 13"/>
          <p:cNvSpPr>
            <a:spLocks noChangeShapeType="1"/>
          </p:cNvSpPr>
          <p:nvPr/>
        </p:nvSpPr>
        <p:spPr bwMode="auto">
          <a:xfrm>
            <a:off x="5257800" y="1752600"/>
            <a:ext cx="2514600" cy="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9950" name="Line 14"/>
          <p:cNvSpPr>
            <a:spLocks noChangeShapeType="1"/>
          </p:cNvSpPr>
          <p:nvPr/>
        </p:nvSpPr>
        <p:spPr bwMode="auto">
          <a:xfrm>
            <a:off x="7391400" y="1600200"/>
            <a:ext cx="0" cy="167640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9951" name="Line 15"/>
          <p:cNvSpPr>
            <a:spLocks noChangeShapeType="1"/>
          </p:cNvSpPr>
          <p:nvPr/>
        </p:nvSpPr>
        <p:spPr bwMode="auto">
          <a:xfrm flipH="1">
            <a:off x="5334000" y="2819400"/>
            <a:ext cx="2438400" cy="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9952" name="Line 16"/>
          <p:cNvSpPr>
            <a:spLocks noChangeShapeType="1"/>
          </p:cNvSpPr>
          <p:nvPr/>
        </p:nvSpPr>
        <p:spPr bwMode="auto">
          <a:xfrm>
            <a:off x="5715000" y="1600200"/>
            <a:ext cx="0" cy="175260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9953" name="Text Box 17"/>
          <p:cNvSpPr txBox="1">
            <a:spLocks noChangeArrowheads="1"/>
          </p:cNvSpPr>
          <p:nvPr/>
        </p:nvSpPr>
        <p:spPr bwMode="auto">
          <a:xfrm>
            <a:off x="5562600" y="5486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800">
                <a:solidFill>
                  <a:schemeClr val="tx1"/>
                </a:solidFill>
                <a:latin typeface="Arial" pitchFamily="34" charset="0"/>
              </a:defRPr>
            </a:lvl1pPr>
            <a:lvl2pPr marL="742950" indent="-285750" algn="l" eaLnBrk="0" hangingPunct="0">
              <a:spcBef>
                <a:spcPct val="20000"/>
              </a:spcBef>
              <a:buChar char="–"/>
              <a:defRPr sz="2400">
                <a:solidFill>
                  <a:schemeClr val="tx1"/>
                </a:solidFill>
                <a:latin typeface="Arial" pitchFamily="34" charset="0"/>
              </a:defRPr>
            </a:lvl2pPr>
            <a:lvl3pPr marL="1143000" indent="-228600" algn="l" eaLnBrk="0" hangingPunct="0">
              <a:spcBef>
                <a:spcPct val="20000"/>
              </a:spcBef>
              <a:buChar char="•"/>
              <a:defRPr sz="2000">
                <a:solidFill>
                  <a:schemeClr val="tx1"/>
                </a:solidFill>
                <a:latin typeface="Arial" pitchFamily="34" charset="0"/>
              </a:defRPr>
            </a:lvl3pPr>
            <a:lvl4pPr marL="1600200" indent="-228600" algn="l" eaLnBrk="0" hangingPunct="0">
              <a:spcBef>
                <a:spcPct val="20000"/>
              </a:spcBef>
              <a:buChar char="–"/>
              <a:defRPr>
                <a:solidFill>
                  <a:schemeClr val="tx1"/>
                </a:solidFill>
                <a:latin typeface="Arial" pitchFamily="34" charset="0"/>
              </a:defRPr>
            </a:lvl4pPr>
            <a:lvl5pPr marL="2057400" indent="-228600" algn="l"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FontTx/>
              <a:buNone/>
            </a:pPr>
            <a:r>
              <a:rPr lang="en-US" altLang="tr-TR" sz="2400">
                <a:latin typeface="Times New Roman" pitchFamily="18" charset="0"/>
              </a:rPr>
              <a:t>1</a:t>
            </a:r>
          </a:p>
        </p:txBody>
      </p:sp>
      <p:sp>
        <p:nvSpPr>
          <p:cNvPr id="39954" name="Text Box 18"/>
          <p:cNvSpPr txBox="1">
            <a:spLocks noChangeArrowheads="1"/>
          </p:cNvSpPr>
          <p:nvPr/>
        </p:nvSpPr>
        <p:spPr bwMode="auto">
          <a:xfrm>
            <a:off x="7239000" y="5486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800">
                <a:solidFill>
                  <a:schemeClr val="tx1"/>
                </a:solidFill>
                <a:latin typeface="Arial" pitchFamily="34" charset="0"/>
              </a:defRPr>
            </a:lvl1pPr>
            <a:lvl2pPr marL="742950" indent="-285750" algn="l" eaLnBrk="0" hangingPunct="0">
              <a:spcBef>
                <a:spcPct val="20000"/>
              </a:spcBef>
              <a:buChar char="–"/>
              <a:defRPr sz="2400">
                <a:solidFill>
                  <a:schemeClr val="tx1"/>
                </a:solidFill>
                <a:latin typeface="Arial" pitchFamily="34" charset="0"/>
              </a:defRPr>
            </a:lvl2pPr>
            <a:lvl3pPr marL="1143000" indent="-228600" algn="l" eaLnBrk="0" hangingPunct="0">
              <a:spcBef>
                <a:spcPct val="20000"/>
              </a:spcBef>
              <a:buChar char="•"/>
              <a:defRPr sz="2000">
                <a:solidFill>
                  <a:schemeClr val="tx1"/>
                </a:solidFill>
                <a:latin typeface="Arial" pitchFamily="34" charset="0"/>
              </a:defRPr>
            </a:lvl3pPr>
            <a:lvl4pPr marL="1600200" indent="-228600" algn="l" eaLnBrk="0" hangingPunct="0">
              <a:spcBef>
                <a:spcPct val="20000"/>
              </a:spcBef>
              <a:buChar char="–"/>
              <a:defRPr>
                <a:solidFill>
                  <a:schemeClr val="tx1"/>
                </a:solidFill>
                <a:latin typeface="Arial" pitchFamily="34" charset="0"/>
              </a:defRPr>
            </a:lvl4pPr>
            <a:lvl5pPr marL="2057400" indent="-228600" algn="l"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FontTx/>
              <a:buNone/>
            </a:pPr>
            <a:r>
              <a:rPr lang="en-US" altLang="tr-TR" sz="2400">
                <a:latin typeface="Times New Roman" pitchFamily="18" charset="0"/>
              </a:rPr>
              <a:t>2</a:t>
            </a:r>
          </a:p>
        </p:txBody>
      </p:sp>
      <p:sp>
        <p:nvSpPr>
          <p:cNvPr id="39955" name="Text Box 19"/>
          <p:cNvSpPr txBox="1">
            <a:spLocks noChangeArrowheads="1"/>
          </p:cNvSpPr>
          <p:nvPr/>
        </p:nvSpPr>
        <p:spPr bwMode="auto">
          <a:xfrm>
            <a:off x="4953000" y="1524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800">
                <a:solidFill>
                  <a:schemeClr val="tx1"/>
                </a:solidFill>
                <a:latin typeface="Arial" pitchFamily="34" charset="0"/>
              </a:defRPr>
            </a:lvl1pPr>
            <a:lvl2pPr marL="742950" indent="-285750" algn="l" eaLnBrk="0" hangingPunct="0">
              <a:spcBef>
                <a:spcPct val="20000"/>
              </a:spcBef>
              <a:buChar char="–"/>
              <a:defRPr sz="2400">
                <a:solidFill>
                  <a:schemeClr val="tx1"/>
                </a:solidFill>
                <a:latin typeface="Arial" pitchFamily="34" charset="0"/>
              </a:defRPr>
            </a:lvl2pPr>
            <a:lvl3pPr marL="1143000" indent="-228600" algn="l" eaLnBrk="0" hangingPunct="0">
              <a:spcBef>
                <a:spcPct val="20000"/>
              </a:spcBef>
              <a:buChar char="•"/>
              <a:defRPr sz="2000">
                <a:solidFill>
                  <a:schemeClr val="tx1"/>
                </a:solidFill>
                <a:latin typeface="Arial" pitchFamily="34" charset="0"/>
              </a:defRPr>
            </a:lvl3pPr>
            <a:lvl4pPr marL="1600200" indent="-228600" algn="l" eaLnBrk="0" hangingPunct="0">
              <a:spcBef>
                <a:spcPct val="20000"/>
              </a:spcBef>
              <a:buChar char="–"/>
              <a:defRPr>
                <a:solidFill>
                  <a:schemeClr val="tx1"/>
                </a:solidFill>
                <a:latin typeface="Arial" pitchFamily="34" charset="0"/>
              </a:defRPr>
            </a:lvl4pPr>
            <a:lvl5pPr marL="2057400" indent="-228600" algn="l"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FontTx/>
              <a:buNone/>
            </a:pPr>
            <a:r>
              <a:rPr lang="en-US" altLang="tr-TR" sz="2400">
                <a:latin typeface="Times New Roman" pitchFamily="18" charset="0"/>
              </a:rPr>
              <a:t>3</a:t>
            </a:r>
          </a:p>
        </p:txBody>
      </p:sp>
      <p:sp>
        <p:nvSpPr>
          <p:cNvPr id="39956" name="Text Box 20"/>
          <p:cNvSpPr txBox="1">
            <a:spLocks noChangeArrowheads="1"/>
          </p:cNvSpPr>
          <p:nvPr/>
        </p:nvSpPr>
        <p:spPr bwMode="auto">
          <a:xfrm>
            <a:off x="4953000" y="2590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800">
                <a:solidFill>
                  <a:schemeClr val="tx1"/>
                </a:solidFill>
                <a:latin typeface="Arial" pitchFamily="34" charset="0"/>
              </a:defRPr>
            </a:lvl1pPr>
            <a:lvl2pPr marL="742950" indent="-285750" algn="l" eaLnBrk="0" hangingPunct="0">
              <a:spcBef>
                <a:spcPct val="20000"/>
              </a:spcBef>
              <a:buChar char="–"/>
              <a:defRPr sz="2400">
                <a:solidFill>
                  <a:schemeClr val="tx1"/>
                </a:solidFill>
                <a:latin typeface="Arial" pitchFamily="34" charset="0"/>
              </a:defRPr>
            </a:lvl2pPr>
            <a:lvl3pPr marL="1143000" indent="-228600" algn="l" eaLnBrk="0" hangingPunct="0">
              <a:spcBef>
                <a:spcPct val="20000"/>
              </a:spcBef>
              <a:buChar char="•"/>
              <a:defRPr sz="2000">
                <a:solidFill>
                  <a:schemeClr val="tx1"/>
                </a:solidFill>
                <a:latin typeface="Arial" pitchFamily="34" charset="0"/>
              </a:defRPr>
            </a:lvl3pPr>
            <a:lvl4pPr marL="1600200" indent="-228600" algn="l" eaLnBrk="0" hangingPunct="0">
              <a:spcBef>
                <a:spcPct val="20000"/>
              </a:spcBef>
              <a:buChar char="–"/>
              <a:defRPr>
                <a:solidFill>
                  <a:schemeClr val="tx1"/>
                </a:solidFill>
                <a:latin typeface="Arial" pitchFamily="34" charset="0"/>
              </a:defRPr>
            </a:lvl4pPr>
            <a:lvl5pPr marL="2057400" indent="-228600" algn="l"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FontTx/>
              <a:buNone/>
            </a:pPr>
            <a:r>
              <a:rPr lang="en-US" altLang="tr-TR" sz="2400">
                <a:latin typeface="Times New Roman" pitchFamily="18" charset="0"/>
              </a:rPr>
              <a:t>4</a:t>
            </a:r>
          </a:p>
        </p:txBody>
      </p:sp>
      <p:sp>
        <p:nvSpPr>
          <p:cNvPr id="39957" name="Line 21"/>
          <p:cNvSpPr>
            <a:spLocks noChangeShapeType="1"/>
          </p:cNvSpPr>
          <p:nvPr/>
        </p:nvSpPr>
        <p:spPr bwMode="auto">
          <a:xfrm>
            <a:off x="3810000" y="2209800"/>
            <a:ext cx="1066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958" name="Line 22"/>
          <p:cNvSpPr>
            <a:spLocks noChangeShapeType="1"/>
          </p:cNvSpPr>
          <p:nvPr/>
        </p:nvSpPr>
        <p:spPr bwMode="auto">
          <a:xfrm>
            <a:off x="5715000" y="1600200"/>
            <a:ext cx="0" cy="1828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59" name="Line 23"/>
          <p:cNvSpPr>
            <a:spLocks noChangeShapeType="1"/>
          </p:cNvSpPr>
          <p:nvPr/>
        </p:nvSpPr>
        <p:spPr bwMode="auto">
          <a:xfrm flipV="1">
            <a:off x="5715000" y="4114800"/>
            <a:ext cx="1676400" cy="1143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60" name="Line 24"/>
          <p:cNvSpPr>
            <a:spLocks noChangeShapeType="1"/>
          </p:cNvSpPr>
          <p:nvPr/>
        </p:nvSpPr>
        <p:spPr bwMode="auto">
          <a:xfrm>
            <a:off x="5257800" y="3886200"/>
            <a:ext cx="2514600" cy="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9961" name="Line 25"/>
          <p:cNvSpPr>
            <a:spLocks noChangeShapeType="1"/>
          </p:cNvSpPr>
          <p:nvPr/>
        </p:nvSpPr>
        <p:spPr bwMode="auto">
          <a:xfrm>
            <a:off x="7391400" y="3733800"/>
            <a:ext cx="0" cy="167640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9962" name="Line 26"/>
          <p:cNvSpPr>
            <a:spLocks noChangeShapeType="1"/>
          </p:cNvSpPr>
          <p:nvPr/>
        </p:nvSpPr>
        <p:spPr bwMode="auto">
          <a:xfrm flipH="1">
            <a:off x="5334000" y="4953000"/>
            <a:ext cx="2438400" cy="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9963" name="Line 27"/>
          <p:cNvSpPr>
            <a:spLocks noChangeShapeType="1"/>
          </p:cNvSpPr>
          <p:nvPr/>
        </p:nvSpPr>
        <p:spPr bwMode="auto">
          <a:xfrm>
            <a:off x="5715000" y="3733800"/>
            <a:ext cx="0" cy="175260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9964" name="Text Box 28"/>
          <p:cNvSpPr txBox="1">
            <a:spLocks noChangeArrowheads="1"/>
          </p:cNvSpPr>
          <p:nvPr/>
        </p:nvSpPr>
        <p:spPr bwMode="auto">
          <a:xfrm>
            <a:off x="4953000" y="3657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800">
                <a:solidFill>
                  <a:schemeClr val="tx1"/>
                </a:solidFill>
                <a:latin typeface="Arial" pitchFamily="34" charset="0"/>
              </a:defRPr>
            </a:lvl1pPr>
            <a:lvl2pPr marL="742950" indent="-285750" algn="l" eaLnBrk="0" hangingPunct="0">
              <a:spcBef>
                <a:spcPct val="20000"/>
              </a:spcBef>
              <a:buChar char="–"/>
              <a:defRPr sz="2400">
                <a:solidFill>
                  <a:schemeClr val="tx1"/>
                </a:solidFill>
                <a:latin typeface="Arial" pitchFamily="34" charset="0"/>
              </a:defRPr>
            </a:lvl2pPr>
            <a:lvl3pPr marL="1143000" indent="-228600" algn="l" eaLnBrk="0" hangingPunct="0">
              <a:spcBef>
                <a:spcPct val="20000"/>
              </a:spcBef>
              <a:buChar char="•"/>
              <a:defRPr sz="2000">
                <a:solidFill>
                  <a:schemeClr val="tx1"/>
                </a:solidFill>
                <a:latin typeface="Arial" pitchFamily="34" charset="0"/>
              </a:defRPr>
            </a:lvl3pPr>
            <a:lvl4pPr marL="1600200" indent="-228600" algn="l" eaLnBrk="0" hangingPunct="0">
              <a:spcBef>
                <a:spcPct val="20000"/>
              </a:spcBef>
              <a:buChar char="–"/>
              <a:defRPr>
                <a:solidFill>
                  <a:schemeClr val="tx1"/>
                </a:solidFill>
                <a:latin typeface="Arial" pitchFamily="34" charset="0"/>
              </a:defRPr>
            </a:lvl4pPr>
            <a:lvl5pPr marL="2057400" indent="-228600" algn="l"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FontTx/>
              <a:buNone/>
            </a:pPr>
            <a:r>
              <a:rPr lang="en-US" altLang="tr-TR" sz="2400">
                <a:latin typeface="Times New Roman" pitchFamily="18" charset="0"/>
              </a:rPr>
              <a:t>3</a:t>
            </a:r>
          </a:p>
        </p:txBody>
      </p:sp>
      <p:sp>
        <p:nvSpPr>
          <p:cNvPr id="39965" name="Text Box 29"/>
          <p:cNvSpPr txBox="1">
            <a:spLocks noChangeArrowheads="1"/>
          </p:cNvSpPr>
          <p:nvPr/>
        </p:nvSpPr>
        <p:spPr bwMode="auto">
          <a:xfrm>
            <a:off x="4953000" y="4724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800">
                <a:solidFill>
                  <a:schemeClr val="tx1"/>
                </a:solidFill>
                <a:latin typeface="Arial" pitchFamily="34" charset="0"/>
              </a:defRPr>
            </a:lvl1pPr>
            <a:lvl2pPr marL="742950" indent="-285750" algn="l" eaLnBrk="0" hangingPunct="0">
              <a:spcBef>
                <a:spcPct val="20000"/>
              </a:spcBef>
              <a:buChar char="–"/>
              <a:defRPr sz="2400">
                <a:solidFill>
                  <a:schemeClr val="tx1"/>
                </a:solidFill>
                <a:latin typeface="Arial" pitchFamily="34" charset="0"/>
              </a:defRPr>
            </a:lvl2pPr>
            <a:lvl3pPr marL="1143000" indent="-228600" algn="l" eaLnBrk="0" hangingPunct="0">
              <a:spcBef>
                <a:spcPct val="20000"/>
              </a:spcBef>
              <a:buChar char="•"/>
              <a:defRPr sz="2000">
                <a:solidFill>
                  <a:schemeClr val="tx1"/>
                </a:solidFill>
                <a:latin typeface="Arial" pitchFamily="34" charset="0"/>
              </a:defRPr>
            </a:lvl3pPr>
            <a:lvl4pPr marL="1600200" indent="-228600" algn="l" eaLnBrk="0" hangingPunct="0">
              <a:spcBef>
                <a:spcPct val="20000"/>
              </a:spcBef>
              <a:buChar char="–"/>
              <a:defRPr>
                <a:solidFill>
                  <a:schemeClr val="tx1"/>
                </a:solidFill>
                <a:latin typeface="Arial" pitchFamily="34" charset="0"/>
              </a:defRPr>
            </a:lvl4pPr>
            <a:lvl5pPr marL="2057400" indent="-228600" algn="l"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FontTx/>
              <a:buNone/>
            </a:pPr>
            <a:r>
              <a:rPr lang="en-US" altLang="tr-TR" sz="2400">
                <a:latin typeface="Times New Roman" pitchFamily="18" charset="0"/>
              </a:rPr>
              <a:t>4</a:t>
            </a:r>
          </a:p>
        </p:txBody>
      </p:sp>
      <p:sp>
        <p:nvSpPr>
          <p:cNvPr id="39966" name="Line 30"/>
          <p:cNvSpPr>
            <a:spLocks noChangeShapeType="1"/>
          </p:cNvSpPr>
          <p:nvPr/>
        </p:nvSpPr>
        <p:spPr bwMode="auto">
          <a:xfrm>
            <a:off x="7391400" y="3657600"/>
            <a:ext cx="0" cy="1828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67" name="Line 31"/>
          <p:cNvSpPr>
            <a:spLocks noChangeShapeType="1"/>
          </p:cNvSpPr>
          <p:nvPr/>
        </p:nvSpPr>
        <p:spPr bwMode="auto">
          <a:xfrm>
            <a:off x="6553200" y="32004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968" name="Text Box 32"/>
          <p:cNvSpPr txBox="1">
            <a:spLocks noChangeArrowheads="1"/>
          </p:cNvSpPr>
          <p:nvPr/>
        </p:nvSpPr>
        <p:spPr bwMode="auto">
          <a:xfrm>
            <a:off x="1371600" y="5486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800">
                <a:solidFill>
                  <a:schemeClr val="tx1"/>
                </a:solidFill>
                <a:latin typeface="Arial" pitchFamily="34" charset="0"/>
              </a:defRPr>
            </a:lvl1pPr>
            <a:lvl2pPr marL="742950" indent="-285750" algn="l" eaLnBrk="0" hangingPunct="0">
              <a:spcBef>
                <a:spcPct val="20000"/>
              </a:spcBef>
              <a:buChar char="–"/>
              <a:defRPr sz="2400">
                <a:solidFill>
                  <a:schemeClr val="tx1"/>
                </a:solidFill>
                <a:latin typeface="Arial" pitchFamily="34" charset="0"/>
              </a:defRPr>
            </a:lvl2pPr>
            <a:lvl3pPr marL="1143000" indent="-228600" algn="l" eaLnBrk="0" hangingPunct="0">
              <a:spcBef>
                <a:spcPct val="20000"/>
              </a:spcBef>
              <a:buChar char="•"/>
              <a:defRPr sz="2000">
                <a:solidFill>
                  <a:schemeClr val="tx1"/>
                </a:solidFill>
                <a:latin typeface="Arial" pitchFamily="34" charset="0"/>
              </a:defRPr>
            </a:lvl3pPr>
            <a:lvl4pPr marL="1600200" indent="-228600" algn="l" eaLnBrk="0" hangingPunct="0">
              <a:spcBef>
                <a:spcPct val="20000"/>
              </a:spcBef>
              <a:buChar char="–"/>
              <a:defRPr>
                <a:solidFill>
                  <a:schemeClr val="tx1"/>
                </a:solidFill>
                <a:latin typeface="Arial" pitchFamily="34" charset="0"/>
              </a:defRPr>
            </a:lvl4pPr>
            <a:lvl5pPr marL="2057400" indent="-228600" algn="l"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FontTx/>
              <a:buNone/>
            </a:pPr>
            <a:r>
              <a:rPr lang="en-US" altLang="tr-TR" sz="2400">
                <a:latin typeface="Times New Roman" pitchFamily="18" charset="0"/>
              </a:rPr>
              <a:t>1</a:t>
            </a:r>
          </a:p>
        </p:txBody>
      </p:sp>
      <p:sp>
        <p:nvSpPr>
          <p:cNvPr id="39969" name="Text Box 33"/>
          <p:cNvSpPr txBox="1">
            <a:spLocks noChangeArrowheads="1"/>
          </p:cNvSpPr>
          <p:nvPr/>
        </p:nvSpPr>
        <p:spPr bwMode="auto">
          <a:xfrm>
            <a:off x="3048000" y="5486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800">
                <a:solidFill>
                  <a:schemeClr val="tx1"/>
                </a:solidFill>
                <a:latin typeface="Arial" pitchFamily="34" charset="0"/>
              </a:defRPr>
            </a:lvl1pPr>
            <a:lvl2pPr marL="742950" indent="-285750" algn="l" eaLnBrk="0" hangingPunct="0">
              <a:spcBef>
                <a:spcPct val="20000"/>
              </a:spcBef>
              <a:buChar char="–"/>
              <a:defRPr sz="2400">
                <a:solidFill>
                  <a:schemeClr val="tx1"/>
                </a:solidFill>
                <a:latin typeface="Arial" pitchFamily="34" charset="0"/>
              </a:defRPr>
            </a:lvl2pPr>
            <a:lvl3pPr marL="1143000" indent="-228600" algn="l" eaLnBrk="0" hangingPunct="0">
              <a:spcBef>
                <a:spcPct val="20000"/>
              </a:spcBef>
              <a:buChar char="•"/>
              <a:defRPr sz="2000">
                <a:solidFill>
                  <a:schemeClr val="tx1"/>
                </a:solidFill>
                <a:latin typeface="Arial" pitchFamily="34" charset="0"/>
              </a:defRPr>
            </a:lvl3pPr>
            <a:lvl4pPr marL="1600200" indent="-228600" algn="l" eaLnBrk="0" hangingPunct="0">
              <a:spcBef>
                <a:spcPct val="20000"/>
              </a:spcBef>
              <a:buChar char="–"/>
              <a:defRPr>
                <a:solidFill>
                  <a:schemeClr val="tx1"/>
                </a:solidFill>
                <a:latin typeface="Arial" pitchFamily="34" charset="0"/>
              </a:defRPr>
            </a:lvl4pPr>
            <a:lvl5pPr marL="2057400" indent="-228600" algn="l"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FontTx/>
              <a:buNone/>
            </a:pPr>
            <a:r>
              <a:rPr lang="en-US" altLang="tr-TR" sz="2400">
                <a:latin typeface="Times New Roman" pitchFamily="18" charset="0"/>
              </a:rPr>
              <a:t>2</a:t>
            </a:r>
          </a:p>
        </p:txBody>
      </p:sp>
      <p:sp>
        <p:nvSpPr>
          <p:cNvPr id="39970" name="Line 34"/>
          <p:cNvSpPr>
            <a:spLocks noChangeShapeType="1"/>
          </p:cNvSpPr>
          <p:nvPr/>
        </p:nvSpPr>
        <p:spPr bwMode="auto">
          <a:xfrm flipV="1">
            <a:off x="1981200" y="4114800"/>
            <a:ext cx="1219200" cy="83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71" name="Line 35"/>
          <p:cNvSpPr>
            <a:spLocks noChangeShapeType="1"/>
          </p:cNvSpPr>
          <p:nvPr/>
        </p:nvSpPr>
        <p:spPr bwMode="auto">
          <a:xfrm>
            <a:off x="1066800" y="3886200"/>
            <a:ext cx="2514600" cy="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9972" name="Line 36"/>
          <p:cNvSpPr>
            <a:spLocks noChangeShapeType="1"/>
          </p:cNvSpPr>
          <p:nvPr/>
        </p:nvSpPr>
        <p:spPr bwMode="auto">
          <a:xfrm>
            <a:off x="3200400" y="3733800"/>
            <a:ext cx="0" cy="167640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9973" name="Line 37"/>
          <p:cNvSpPr>
            <a:spLocks noChangeShapeType="1"/>
          </p:cNvSpPr>
          <p:nvPr/>
        </p:nvSpPr>
        <p:spPr bwMode="auto">
          <a:xfrm flipH="1">
            <a:off x="1143000" y="4953000"/>
            <a:ext cx="2438400" cy="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9974" name="Line 38"/>
          <p:cNvSpPr>
            <a:spLocks noChangeShapeType="1"/>
          </p:cNvSpPr>
          <p:nvPr/>
        </p:nvSpPr>
        <p:spPr bwMode="auto">
          <a:xfrm>
            <a:off x="1524000" y="3733800"/>
            <a:ext cx="0" cy="175260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9975" name="Text Box 39"/>
          <p:cNvSpPr txBox="1">
            <a:spLocks noChangeArrowheads="1"/>
          </p:cNvSpPr>
          <p:nvPr/>
        </p:nvSpPr>
        <p:spPr bwMode="auto">
          <a:xfrm>
            <a:off x="762000" y="3657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800">
                <a:solidFill>
                  <a:schemeClr val="tx1"/>
                </a:solidFill>
                <a:latin typeface="Arial" pitchFamily="34" charset="0"/>
              </a:defRPr>
            </a:lvl1pPr>
            <a:lvl2pPr marL="742950" indent="-285750" algn="l" eaLnBrk="0" hangingPunct="0">
              <a:spcBef>
                <a:spcPct val="20000"/>
              </a:spcBef>
              <a:buChar char="–"/>
              <a:defRPr sz="2400">
                <a:solidFill>
                  <a:schemeClr val="tx1"/>
                </a:solidFill>
                <a:latin typeface="Arial" pitchFamily="34" charset="0"/>
              </a:defRPr>
            </a:lvl2pPr>
            <a:lvl3pPr marL="1143000" indent="-228600" algn="l" eaLnBrk="0" hangingPunct="0">
              <a:spcBef>
                <a:spcPct val="20000"/>
              </a:spcBef>
              <a:buChar char="•"/>
              <a:defRPr sz="2000">
                <a:solidFill>
                  <a:schemeClr val="tx1"/>
                </a:solidFill>
                <a:latin typeface="Arial" pitchFamily="34" charset="0"/>
              </a:defRPr>
            </a:lvl3pPr>
            <a:lvl4pPr marL="1600200" indent="-228600" algn="l" eaLnBrk="0" hangingPunct="0">
              <a:spcBef>
                <a:spcPct val="20000"/>
              </a:spcBef>
              <a:buChar char="–"/>
              <a:defRPr>
                <a:solidFill>
                  <a:schemeClr val="tx1"/>
                </a:solidFill>
                <a:latin typeface="Arial" pitchFamily="34" charset="0"/>
              </a:defRPr>
            </a:lvl4pPr>
            <a:lvl5pPr marL="2057400" indent="-228600" algn="l"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FontTx/>
              <a:buNone/>
            </a:pPr>
            <a:r>
              <a:rPr lang="en-US" altLang="tr-TR" sz="2400">
                <a:latin typeface="Times New Roman" pitchFamily="18" charset="0"/>
              </a:rPr>
              <a:t>3</a:t>
            </a:r>
          </a:p>
        </p:txBody>
      </p:sp>
      <p:sp>
        <p:nvSpPr>
          <p:cNvPr id="39976" name="Text Box 40"/>
          <p:cNvSpPr txBox="1">
            <a:spLocks noChangeArrowheads="1"/>
          </p:cNvSpPr>
          <p:nvPr/>
        </p:nvSpPr>
        <p:spPr bwMode="auto">
          <a:xfrm>
            <a:off x="762000" y="4724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800">
                <a:solidFill>
                  <a:schemeClr val="tx1"/>
                </a:solidFill>
                <a:latin typeface="Arial" pitchFamily="34" charset="0"/>
              </a:defRPr>
            </a:lvl1pPr>
            <a:lvl2pPr marL="742950" indent="-285750" algn="l" eaLnBrk="0" hangingPunct="0">
              <a:spcBef>
                <a:spcPct val="20000"/>
              </a:spcBef>
              <a:buChar char="–"/>
              <a:defRPr sz="2400">
                <a:solidFill>
                  <a:schemeClr val="tx1"/>
                </a:solidFill>
                <a:latin typeface="Arial" pitchFamily="34" charset="0"/>
              </a:defRPr>
            </a:lvl2pPr>
            <a:lvl3pPr marL="1143000" indent="-228600" algn="l" eaLnBrk="0" hangingPunct="0">
              <a:spcBef>
                <a:spcPct val="20000"/>
              </a:spcBef>
              <a:buChar char="•"/>
              <a:defRPr sz="2000">
                <a:solidFill>
                  <a:schemeClr val="tx1"/>
                </a:solidFill>
                <a:latin typeface="Arial" pitchFamily="34" charset="0"/>
              </a:defRPr>
            </a:lvl3pPr>
            <a:lvl4pPr marL="1600200" indent="-228600" algn="l" eaLnBrk="0" hangingPunct="0">
              <a:spcBef>
                <a:spcPct val="20000"/>
              </a:spcBef>
              <a:buChar char="–"/>
              <a:defRPr>
                <a:solidFill>
                  <a:schemeClr val="tx1"/>
                </a:solidFill>
                <a:latin typeface="Arial" pitchFamily="34" charset="0"/>
              </a:defRPr>
            </a:lvl4pPr>
            <a:lvl5pPr marL="2057400" indent="-228600" algn="l"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FontTx/>
              <a:buNone/>
            </a:pPr>
            <a:r>
              <a:rPr lang="en-US" altLang="tr-TR" sz="2400">
                <a:latin typeface="Times New Roman" pitchFamily="18" charset="0"/>
              </a:rPr>
              <a:t>4</a:t>
            </a:r>
          </a:p>
        </p:txBody>
      </p:sp>
      <p:sp>
        <p:nvSpPr>
          <p:cNvPr id="39977" name="Line 41"/>
          <p:cNvSpPr>
            <a:spLocks noChangeShapeType="1"/>
          </p:cNvSpPr>
          <p:nvPr/>
        </p:nvSpPr>
        <p:spPr bwMode="auto">
          <a:xfrm flipH="1">
            <a:off x="1143000" y="4953000"/>
            <a:ext cx="24384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78" name="Line 42"/>
          <p:cNvSpPr>
            <a:spLocks noChangeShapeType="1"/>
          </p:cNvSpPr>
          <p:nvPr/>
        </p:nvSpPr>
        <p:spPr bwMode="auto">
          <a:xfrm flipH="1">
            <a:off x="3810000" y="4495800"/>
            <a:ext cx="1066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altLang="tr-TR"/>
              <a:t>Cohen-Sutherland</a:t>
            </a:r>
          </a:p>
        </p:txBody>
      </p:sp>
      <p:sp>
        <p:nvSpPr>
          <p:cNvPr id="40963" name="Rectangle 3"/>
          <p:cNvSpPr>
            <a:spLocks noGrp="1" noChangeArrowheads="1"/>
          </p:cNvSpPr>
          <p:nvPr>
            <p:ph type="body" idx="1"/>
          </p:nvPr>
        </p:nvSpPr>
        <p:spPr/>
        <p:txBody>
          <a:bodyPr/>
          <a:lstStyle/>
          <a:p>
            <a:pPr eaLnBrk="1" hangingPunct="1"/>
            <a:r>
              <a:rPr lang="en-US" altLang="tr-TR"/>
              <a:t>Some cases lead to </a:t>
            </a:r>
            <a:r>
              <a:rPr lang="tr-TR" altLang="tr-TR"/>
              <a:t>early</a:t>
            </a:r>
            <a:r>
              <a:rPr lang="en-US" altLang="tr-TR"/>
              <a:t> acceptance or rejection</a:t>
            </a:r>
          </a:p>
          <a:p>
            <a:pPr lvl="1" eaLnBrk="1" hangingPunct="1"/>
            <a:r>
              <a:rPr lang="en-US" altLang="tr-TR"/>
              <a:t>If both endpoints are inside all edges</a:t>
            </a:r>
          </a:p>
          <a:p>
            <a:pPr lvl="1" eaLnBrk="1" hangingPunct="1"/>
            <a:r>
              <a:rPr lang="en-US" altLang="tr-TR"/>
              <a:t>If both endpoints are outside one edge</a:t>
            </a:r>
          </a:p>
        </p:txBody>
      </p:sp>
      <p:sp>
        <p:nvSpPr>
          <p:cNvPr id="40964" name="Line 4"/>
          <p:cNvSpPr>
            <a:spLocks noChangeShapeType="1"/>
          </p:cNvSpPr>
          <p:nvPr/>
        </p:nvSpPr>
        <p:spPr bwMode="auto">
          <a:xfrm flipV="1">
            <a:off x="1752600" y="4191000"/>
            <a:ext cx="10668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65" name="Line 5"/>
          <p:cNvSpPr>
            <a:spLocks noChangeShapeType="1"/>
          </p:cNvSpPr>
          <p:nvPr/>
        </p:nvSpPr>
        <p:spPr bwMode="auto">
          <a:xfrm>
            <a:off x="1066800" y="3886200"/>
            <a:ext cx="2514600" cy="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40966" name="Line 6"/>
          <p:cNvSpPr>
            <a:spLocks noChangeShapeType="1"/>
          </p:cNvSpPr>
          <p:nvPr/>
        </p:nvSpPr>
        <p:spPr bwMode="auto">
          <a:xfrm>
            <a:off x="3200400" y="3733800"/>
            <a:ext cx="0" cy="167640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40967" name="Line 7"/>
          <p:cNvSpPr>
            <a:spLocks noChangeShapeType="1"/>
          </p:cNvSpPr>
          <p:nvPr/>
        </p:nvSpPr>
        <p:spPr bwMode="auto">
          <a:xfrm flipH="1">
            <a:off x="1143000" y="4953000"/>
            <a:ext cx="2438400" cy="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40968" name="Line 8"/>
          <p:cNvSpPr>
            <a:spLocks noChangeShapeType="1"/>
          </p:cNvSpPr>
          <p:nvPr/>
        </p:nvSpPr>
        <p:spPr bwMode="auto">
          <a:xfrm>
            <a:off x="1524000" y="3733800"/>
            <a:ext cx="0" cy="175260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40969" name="Line 9"/>
          <p:cNvSpPr>
            <a:spLocks noChangeShapeType="1"/>
          </p:cNvSpPr>
          <p:nvPr/>
        </p:nvSpPr>
        <p:spPr bwMode="auto">
          <a:xfrm flipV="1">
            <a:off x="7162800" y="3657600"/>
            <a:ext cx="609600" cy="1752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70" name="Line 10"/>
          <p:cNvSpPr>
            <a:spLocks noChangeShapeType="1"/>
          </p:cNvSpPr>
          <p:nvPr/>
        </p:nvSpPr>
        <p:spPr bwMode="auto">
          <a:xfrm>
            <a:off x="4648200" y="3886200"/>
            <a:ext cx="2514600" cy="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40971" name="Line 11"/>
          <p:cNvSpPr>
            <a:spLocks noChangeShapeType="1"/>
          </p:cNvSpPr>
          <p:nvPr/>
        </p:nvSpPr>
        <p:spPr bwMode="auto">
          <a:xfrm>
            <a:off x="6781800" y="3733800"/>
            <a:ext cx="0" cy="167640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40972" name="Line 12"/>
          <p:cNvSpPr>
            <a:spLocks noChangeShapeType="1"/>
          </p:cNvSpPr>
          <p:nvPr/>
        </p:nvSpPr>
        <p:spPr bwMode="auto">
          <a:xfrm flipH="1">
            <a:off x="4724400" y="4953000"/>
            <a:ext cx="2438400" cy="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40973" name="Line 13"/>
          <p:cNvSpPr>
            <a:spLocks noChangeShapeType="1"/>
          </p:cNvSpPr>
          <p:nvPr/>
        </p:nvSpPr>
        <p:spPr bwMode="auto">
          <a:xfrm>
            <a:off x="5105400" y="3733800"/>
            <a:ext cx="0" cy="175260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838200"/>
            <a:ext cx="7991475" cy="504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ECF85497-3DC3-BCF4-5408-5A1232EE6A79}"/>
              </a:ext>
            </a:extLst>
          </p:cNvPr>
          <p:cNvPicPr>
            <a:picLocks noChangeAspect="1"/>
          </p:cNvPicPr>
          <p:nvPr/>
        </p:nvPicPr>
        <p:blipFill>
          <a:blip r:embed="rId4"/>
          <a:stretch>
            <a:fillRect/>
          </a:stretch>
        </p:blipFill>
        <p:spPr>
          <a:xfrm>
            <a:off x="7067260" y="5301208"/>
            <a:ext cx="2076740" cy="144016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0"/>
            <a:ext cx="8578850" cy="360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ext Box 3"/>
          <p:cNvSpPr txBox="1">
            <a:spLocks noChangeArrowheads="1"/>
          </p:cNvSpPr>
          <p:nvPr/>
        </p:nvSpPr>
        <p:spPr bwMode="auto">
          <a:xfrm>
            <a:off x="228600" y="3733800"/>
            <a:ext cx="83820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2800">
                <a:solidFill>
                  <a:schemeClr val="tx1"/>
                </a:solidFill>
                <a:latin typeface="Arial" pitchFamily="34" charset="0"/>
              </a:defRPr>
            </a:lvl1pPr>
            <a:lvl2pPr marL="742950" indent="-285750" algn="l" eaLnBrk="0" hangingPunct="0">
              <a:spcBef>
                <a:spcPct val="20000"/>
              </a:spcBef>
              <a:buChar char="–"/>
              <a:defRPr sz="2400">
                <a:solidFill>
                  <a:schemeClr val="tx1"/>
                </a:solidFill>
                <a:latin typeface="Arial" pitchFamily="34" charset="0"/>
              </a:defRPr>
            </a:lvl2pPr>
            <a:lvl3pPr marL="1143000" indent="-228600" algn="l" eaLnBrk="0" hangingPunct="0">
              <a:spcBef>
                <a:spcPct val="20000"/>
              </a:spcBef>
              <a:buChar char="•"/>
              <a:defRPr sz="2000">
                <a:solidFill>
                  <a:schemeClr val="tx1"/>
                </a:solidFill>
                <a:latin typeface="Arial" pitchFamily="34" charset="0"/>
              </a:defRPr>
            </a:lvl3pPr>
            <a:lvl4pPr marL="1600200" indent="-228600" algn="l" eaLnBrk="0" hangingPunct="0">
              <a:spcBef>
                <a:spcPct val="20000"/>
              </a:spcBef>
              <a:buChar char="–"/>
              <a:defRPr>
                <a:solidFill>
                  <a:schemeClr val="tx1"/>
                </a:solidFill>
                <a:latin typeface="Arial" pitchFamily="34" charset="0"/>
              </a:defRPr>
            </a:lvl4pPr>
            <a:lvl5pPr marL="2057400" indent="-228600" algn="l"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50000"/>
              </a:spcBef>
              <a:buFontTx/>
              <a:buNone/>
            </a:pPr>
            <a:r>
              <a:rPr lang="en-GB" altLang="tr-TR" sz="2400">
                <a:latin typeface="Times New Roman" pitchFamily="18" charset="0"/>
              </a:rPr>
              <a:t>b1 </a:t>
            </a:r>
            <a:r>
              <a:rPr lang="tr-TR" altLang="tr-TR" sz="2400">
                <a:latin typeface="Times New Roman" pitchFamily="18" charset="0"/>
              </a:rPr>
              <a:t>OR</a:t>
            </a:r>
            <a:r>
              <a:rPr lang="en-GB" altLang="tr-TR" sz="2400">
                <a:latin typeface="Times New Roman" pitchFamily="18" charset="0"/>
              </a:rPr>
              <a:t> b2 = 0 iff both end points inside clipping window. Accept</a:t>
            </a:r>
          </a:p>
          <a:p>
            <a:pPr eaLnBrk="1" hangingPunct="1">
              <a:spcBef>
                <a:spcPct val="50000"/>
              </a:spcBef>
              <a:buFontTx/>
              <a:buNone/>
            </a:pPr>
            <a:r>
              <a:rPr lang="en-GB" altLang="tr-TR" sz="2400">
                <a:latin typeface="Times New Roman" pitchFamily="18" charset="0"/>
              </a:rPr>
              <a:t>b1 AND b2 </a:t>
            </a:r>
            <a:r>
              <a:rPr lang="en-GB" altLang="tr-TR" sz="2400">
                <a:latin typeface="Times New Roman" pitchFamily="18" charset="0"/>
                <a:sym typeface="Symbol" pitchFamily="18" charset="2"/>
              </a:rPr>
              <a:t></a:t>
            </a:r>
            <a:r>
              <a:rPr lang="en-GB" altLang="tr-TR" sz="2400">
                <a:latin typeface="Times New Roman" pitchFamily="18" charset="0"/>
              </a:rPr>
              <a:t> 0 iff line end points are in the same half-space defined by an edge of the clipping window.  Reject</a:t>
            </a:r>
          </a:p>
          <a:p>
            <a:pPr eaLnBrk="1" hangingPunct="1">
              <a:spcBef>
                <a:spcPct val="50000"/>
              </a:spcBef>
              <a:buFontTx/>
              <a:buNone/>
            </a:pPr>
            <a:r>
              <a:rPr lang="en-GB" altLang="tr-TR" sz="2400">
                <a:latin typeface="Times New Roman" pitchFamily="18" charset="0"/>
              </a:rPr>
              <a:t>Else subdivide the line into two segments at the point where it crosses a clipping rectangle edge.  Reject segment(s) outside the clipping edge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04800"/>
            <a:ext cx="8001000" cy="484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35DE83D-8CDB-4959-B42E-71910C48634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9667" b="5468"/>
          <a:stretch/>
        </p:blipFill>
        <p:spPr>
          <a:xfrm>
            <a:off x="1540051" y="47420"/>
            <a:ext cx="6104411" cy="6826039"/>
          </a:xfrm>
        </p:spPr>
      </p:pic>
      <p:cxnSp>
        <p:nvCxnSpPr>
          <p:cNvPr id="8" name="Straight Arrow Connector 7">
            <a:extLst>
              <a:ext uri="{FF2B5EF4-FFF2-40B4-BE49-F238E27FC236}">
                <a16:creationId xmlns:a16="http://schemas.microsoft.com/office/drawing/2014/main" id="{E09C7FCA-19AA-4BCE-B1FD-0F9F930DDC7B}"/>
              </a:ext>
            </a:extLst>
          </p:cNvPr>
          <p:cNvCxnSpPr>
            <a:cxnSpLocks/>
          </p:cNvCxnSpPr>
          <p:nvPr/>
        </p:nvCxnSpPr>
        <p:spPr bwMode="auto">
          <a:xfrm flipV="1">
            <a:off x="683568" y="6525344"/>
            <a:ext cx="1440160" cy="72008"/>
          </a:xfrm>
          <a:prstGeom prst="straightConnector1">
            <a:avLst/>
          </a:prstGeom>
          <a:solidFill>
            <a:schemeClr val="hlink"/>
          </a:solidFill>
          <a:ln w="9525" cap="flat" cmpd="sng" algn="ctr">
            <a:solidFill>
              <a:schemeClr val="tx1"/>
            </a:solidFill>
            <a:prstDash val="solid"/>
            <a:round/>
            <a:headEnd type="none" w="med" len="med"/>
            <a:tailEnd type="triangle"/>
          </a:ln>
          <a:effectLst/>
        </p:spPr>
      </p:cxnSp>
      <p:cxnSp>
        <p:nvCxnSpPr>
          <p:cNvPr id="10" name="Straight Arrow Connector 9">
            <a:extLst>
              <a:ext uri="{FF2B5EF4-FFF2-40B4-BE49-F238E27FC236}">
                <a16:creationId xmlns:a16="http://schemas.microsoft.com/office/drawing/2014/main" id="{991F77F1-4B10-4343-A709-6EB21535D424}"/>
              </a:ext>
            </a:extLst>
          </p:cNvPr>
          <p:cNvCxnSpPr/>
          <p:nvPr/>
        </p:nvCxnSpPr>
        <p:spPr bwMode="auto">
          <a:xfrm flipH="1">
            <a:off x="7500446" y="6163223"/>
            <a:ext cx="1152128" cy="562103"/>
          </a:xfrm>
          <a:prstGeom prst="straightConnector1">
            <a:avLst/>
          </a:prstGeom>
          <a:solidFill>
            <a:schemeClr val="hlink"/>
          </a:solidFill>
          <a:ln w="9525" cap="flat" cmpd="sng" algn="ctr">
            <a:solidFill>
              <a:schemeClr val="tx1"/>
            </a:solidFill>
            <a:prstDash val="solid"/>
            <a:round/>
            <a:headEnd type="none" w="med" len="med"/>
            <a:tailEnd type="triangle"/>
          </a:ln>
          <a:effectLst/>
        </p:spPr>
      </p:cxnSp>
      <p:cxnSp>
        <p:nvCxnSpPr>
          <p:cNvPr id="12" name="Straight Arrow Connector 11">
            <a:extLst>
              <a:ext uri="{FF2B5EF4-FFF2-40B4-BE49-F238E27FC236}">
                <a16:creationId xmlns:a16="http://schemas.microsoft.com/office/drawing/2014/main" id="{29519025-3588-4D3B-B978-5836413DB796}"/>
              </a:ext>
            </a:extLst>
          </p:cNvPr>
          <p:cNvCxnSpPr>
            <a:cxnSpLocks/>
          </p:cNvCxnSpPr>
          <p:nvPr/>
        </p:nvCxnSpPr>
        <p:spPr bwMode="auto">
          <a:xfrm flipV="1">
            <a:off x="979984" y="1700808"/>
            <a:ext cx="1287760" cy="296416"/>
          </a:xfrm>
          <a:prstGeom prst="straightConnector1">
            <a:avLst/>
          </a:prstGeom>
          <a:solidFill>
            <a:schemeClr val="hlink"/>
          </a:solidFill>
          <a:ln w="9525" cap="flat" cmpd="sng" algn="ctr">
            <a:solidFill>
              <a:schemeClr val="tx1"/>
            </a:solidFill>
            <a:prstDash val="solid"/>
            <a:round/>
            <a:headEnd type="none" w="med" len="med"/>
            <a:tailEnd type="triangle"/>
          </a:ln>
          <a:effectLst/>
        </p:spPr>
      </p:cxnSp>
      <p:cxnSp>
        <p:nvCxnSpPr>
          <p:cNvPr id="3" name="Straight Arrow Connector 2">
            <a:extLst>
              <a:ext uri="{FF2B5EF4-FFF2-40B4-BE49-F238E27FC236}">
                <a16:creationId xmlns:a16="http://schemas.microsoft.com/office/drawing/2014/main" id="{D7CC0279-2385-4A87-991A-B18C8AEC373B}"/>
              </a:ext>
            </a:extLst>
          </p:cNvPr>
          <p:cNvCxnSpPr>
            <a:cxnSpLocks/>
          </p:cNvCxnSpPr>
          <p:nvPr/>
        </p:nvCxnSpPr>
        <p:spPr bwMode="auto">
          <a:xfrm>
            <a:off x="979984" y="1997224"/>
            <a:ext cx="1287760" cy="567680"/>
          </a:xfrm>
          <a:prstGeom prst="straightConnector1">
            <a:avLst/>
          </a:prstGeom>
          <a:solidFill>
            <a:schemeClr val="hlink"/>
          </a:solidFill>
          <a:ln w="9525" cap="flat" cmpd="sng" algn="ctr">
            <a:solidFill>
              <a:schemeClr val="tx1"/>
            </a:solidFill>
            <a:prstDash val="solid"/>
            <a:round/>
            <a:headEnd type="none" w="med" len="med"/>
            <a:tailEnd type="triangle"/>
          </a:ln>
          <a:effectLst/>
        </p:spPr>
      </p:cxnSp>
      <p:cxnSp>
        <p:nvCxnSpPr>
          <p:cNvPr id="11" name="Straight Arrow Connector 10">
            <a:extLst>
              <a:ext uri="{FF2B5EF4-FFF2-40B4-BE49-F238E27FC236}">
                <a16:creationId xmlns:a16="http://schemas.microsoft.com/office/drawing/2014/main" id="{3ADCE758-D664-49A6-AE83-DBE7F45FA5A0}"/>
              </a:ext>
            </a:extLst>
          </p:cNvPr>
          <p:cNvCxnSpPr>
            <a:cxnSpLocks/>
          </p:cNvCxnSpPr>
          <p:nvPr/>
        </p:nvCxnSpPr>
        <p:spPr bwMode="auto">
          <a:xfrm>
            <a:off x="979984" y="1997224"/>
            <a:ext cx="1287760" cy="639688"/>
          </a:xfrm>
          <a:prstGeom prst="straightConnector1">
            <a:avLst/>
          </a:prstGeom>
          <a:solidFill>
            <a:schemeClr val="hlink"/>
          </a:solidFill>
          <a:ln w="9525" cap="flat" cmpd="sng" algn="ctr">
            <a:solidFill>
              <a:schemeClr val="tx1"/>
            </a:solidFill>
            <a:prstDash val="solid"/>
            <a:round/>
            <a:headEnd type="none" w="med" len="med"/>
            <a:tailEnd type="triangle"/>
          </a:ln>
          <a:effectLst/>
        </p:spPr>
      </p:cxnSp>
      <p:cxnSp>
        <p:nvCxnSpPr>
          <p:cNvPr id="13" name="Straight Arrow Connector 12">
            <a:extLst>
              <a:ext uri="{FF2B5EF4-FFF2-40B4-BE49-F238E27FC236}">
                <a16:creationId xmlns:a16="http://schemas.microsoft.com/office/drawing/2014/main" id="{1F0893FF-9FFB-4FAC-84E0-9AC4BEB6AA91}"/>
              </a:ext>
            </a:extLst>
          </p:cNvPr>
          <p:cNvCxnSpPr>
            <a:cxnSpLocks/>
          </p:cNvCxnSpPr>
          <p:nvPr/>
        </p:nvCxnSpPr>
        <p:spPr bwMode="auto">
          <a:xfrm>
            <a:off x="979984" y="1997224"/>
            <a:ext cx="1287760" cy="783704"/>
          </a:xfrm>
          <a:prstGeom prst="straightConnector1">
            <a:avLst/>
          </a:prstGeom>
          <a:solidFill>
            <a:schemeClr val="hlink"/>
          </a:solidFill>
          <a:ln w="9525" cap="flat" cmpd="sng" algn="ctr">
            <a:solidFill>
              <a:schemeClr val="tx1"/>
            </a:solidFill>
            <a:prstDash val="solid"/>
            <a:round/>
            <a:headEnd type="none" w="med" len="med"/>
            <a:tailEnd type="triangle"/>
          </a:ln>
          <a:effectLst/>
        </p:spPr>
      </p:cxnSp>
      <p:cxnSp>
        <p:nvCxnSpPr>
          <p:cNvPr id="16" name="Straight Arrow Connector 15">
            <a:extLst>
              <a:ext uri="{FF2B5EF4-FFF2-40B4-BE49-F238E27FC236}">
                <a16:creationId xmlns:a16="http://schemas.microsoft.com/office/drawing/2014/main" id="{B963F82E-B883-4281-B1B0-407AB6C42417}"/>
              </a:ext>
            </a:extLst>
          </p:cNvPr>
          <p:cNvCxnSpPr>
            <a:cxnSpLocks/>
          </p:cNvCxnSpPr>
          <p:nvPr/>
        </p:nvCxnSpPr>
        <p:spPr bwMode="auto">
          <a:xfrm flipV="1">
            <a:off x="971600" y="1916832"/>
            <a:ext cx="1296144" cy="80392"/>
          </a:xfrm>
          <a:prstGeom prst="straightConnector1">
            <a:avLst/>
          </a:prstGeom>
          <a:solidFill>
            <a:schemeClr val="hlink"/>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27706734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152400"/>
            <a:ext cx="7772400" cy="1143000"/>
          </a:xfrm>
        </p:spPr>
        <p:txBody>
          <a:bodyPr/>
          <a:lstStyle/>
          <a:p>
            <a:pPr eaLnBrk="1" hangingPunct="1"/>
            <a:r>
              <a:rPr lang="en-US" altLang="tr-TR" sz="2400" b="0"/>
              <a:t>The Cohen-Sutherland algorithm</a:t>
            </a:r>
          </a:p>
        </p:txBody>
      </p:sp>
      <p:sp>
        <p:nvSpPr>
          <p:cNvPr id="45059" name="Rectangle 3"/>
          <p:cNvSpPr>
            <a:spLocks noChangeArrowheads="1"/>
          </p:cNvSpPr>
          <p:nvPr/>
        </p:nvSpPr>
        <p:spPr bwMode="auto">
          <a:xfrm>
            <a:off x="4572000" y="34290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2800">
                <a:solidFill>
                  <a:schemeClr val="tx1"/>
                </a:solidFill>
                <a:latin typeface="Arial" pitchFamily="34" charset="0"/>
              </a:defRPr>
            </a:lvl1pPr>
            <a:lvl2pPr marL="742950" indent="-285750" algn="l" eaLnBrk="0" hangingPunct="0">
              <a:spcBef>
                <a:spcPct val="20000"/>
              </a:spcBef>
              <a:buChar char="–"/>
              <a:defRPr sz="2400">
                <a:solidFill>
                  <a:schemeClr val="tx1"/>
                </a:solidFill>
                <a:latin typeface="Arial" pitchFamily="34" charset="0"/>
              </a:defRPr>
            </a:lvl2pPr>
            <a:lvl3pPr marL="1143000" indent="-228600" algn="l" eaLnBrk="0" hangingPunct="0">
              <a:spcBef>
                <a:spcPct val="20000"/>
              </a:spcBef>
              <a:buChar char="•"/>
              <a:defRPr sz="2000">
                <a:solidFill>
                  <a:schemeClr val="tx1"/>
                </a:solidFill>
                <a:latin typeface="Arial" pitchFamily="34" charset="0"/>
              </a:defRPr>
            </a:lvl3pPr>
            <a:lvl4pPr marL="1600200" indent="-228600" algn="l" eaLnBrk="0" hangingPunct="0">
              <a:spcBef>
                <a:spcPct val="20000"/>
              </a:spcBef>
              <a:buChar char="–"/>
              <a:defRPr>
                <a:solidFill>
                  <a:schemeClr val="tx1"/>
                </a:solidFill>
                <a:latin typeface="Arial" pitchFamily="34" charset="0"/>
              </a:defRPr>
            </a:lvl4pPr>
            <a:lvl5pPr marL="2057400" indent="-228600" algn="l"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gn="r" eaLnBrk="1" hangingPunct="1">
              <a:spcBef>
                <a:spcPct val="0"/>
              </a:spcBef>
              <a:buFontTx/>
              <a:buNone/>
            </a:pPr>
            <a:endParaRPr lang="tr-TR" altLang="tr-TR" sz="1400"/>
          </a:p>
        </p:txBody>
      </p:sp>
      <p:pic>
        <p:nvPicPr>
          <p:cNvPr id="45060" name="Picture 4" descr="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143000"/>
            <a:ext cx="3565525" cy="24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Rectangle 5"/>
          <p:cNvSpPr>
            <a:spLocks noChangeArrowheads="1"/>
          </p:cNvSpPr>
          <p:nvPr/>
        </p:nvSpPr>
        <p:spPr bwMode="auto">
          <a:xfrm>
            <a:off x="457200" y="3810000"/>
            <a:ext cx="8686800" cy="286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2800">
                <a:solidFill>
                  <a:schemeClr val="tx1"/>
                </a:solidFill>
                <a:latin typeface="Arial" pitchFamily="34" charset="0"/>
              </a:defRPr>
            </a:lvl1pPr>
            <a:lvl2pPr marL="742950" indent="-285750" algn="l" eaLnBrk="0" hangingPunct="0">
              <a:spcBef>
                <a:spcPct val="20000"/>
              </a:spcBef>
              <a:buChar char="–"/>
              <a:defRPr sz="2400">
                <a:solidFill>
                  <a:schemeClr val="tx1"/>
                </a:solidFill>
                <a:latin typeface="Arial" pitchFamily="34" charset="0"/>
              </a:defRPr>
            </a:lvl2pPr>
            <a:lvl3pPr marL="1143000" indent="-228600" algn="l" eaLnBrk="0" hangingPunct="0">
              <a:spcBef>
                <a:spcPct val="20000"/>
              </a:spcBef>
              <a:buChar char="•"/>
              <a:defRPr sz="2000">
                <a:solidFill>
                  <a:schemeClr val="tx1"/>
                </a:solidFill>
                <a:latin typeface="Arial" pitchFamily="34" charset="0"/>
              </a:defRPr>
            </a:lvl3pPr>
            <a:lvl4pPr marL="1600200" indent="-228600" algn="l" eaLnBrk="0" hangingPunct="0">
              <a:spcBef>
                <a:spcPct val="20000"/>
              </a:spcBef>
              <a:buChar char="–"/>
              <a:defRPr>
                <a:solidFill>
                  <a:schemeClr val="tx1"/>
                </a:solidFill>
                <a:latin typeface="Arial" pitchFamily="34" charset="0"/>
              </a:defRPr>
            </a:lvl4pPr>
            <a:lvl5pPr marL="2057400" indent="-228600" algn="l"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FontTx/>
              <a:buNone/>
            </a:pPr>
            <a:r>
              <a:rPr lang="en-US" altLang="tr-TR" sz="2000"/>
              <a:t>Consider line AD (above). Point A has outcode 0000 and point D has outcode 1001. The line AD cannot be trivially accepted or rejected. D is chosen as the outside point. Its outcode shows that the line cuts the top and left edges (The bits for these edges are different in the two outcodes). Let the order in which the algorithm tests edges be top-to-bottom, left-to-right. The top edge is tested first, and line AD is split into lines DB and BA. Line BA is trivially accepted (both A and B have outcodes of 0000). Line DB is in the outside halfspace of the top edge, and gets rejected</a:t>
            </a:r>
            <a:r>
              <a:rPr lang="en-US" altLang="tr-TR" sz="2400"/>
              <a:t>.</a:t>
            </a:r>
            <a:endParaRPr lang="en-US" altLang="tr-TR" sz="1800"/>
          </a:p>
          <a:p>
            <a:pPr>
              <a:spcBef>
                <a:spcPct val="0"/>
              </a:spcBef>
              <a:buFontTx/>
              <a:buNone/>
            </a:pPr>
            <a:endParaRPr lang="en-US" altLang="tr-TR" sz="18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85459"/>
            <a:ext cx="8568952" cy="6267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AutoShape 3"/>
          <p:cNvSpPr>
            <a:spLocks/>
          </p:cNvSpPr>
          <p:nvPr/>
        </p:nvSpPr>
        <p:spPr bwMode="auto">
          <a:xfrm>
            <a:off x="3563888" y="4941168"/>
            <a:ext cx="228600" cy="1447800"/>
          </a:xfrm>
          <a:prstGeom prst="rightBrace">
            <a:avLst>
              <a:gd name="adj1" fmla="val 52778"/>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spcBef>
                <a:spcPct val="20000"/>
              </a:spcBef>
              <a:buChar char="•"/>
              <a:defRPr sz="2800">
                <a:solidFill>
                  <a:schemeClr val="tx1"/>
                </a:solidFill>
                <a:latin typeface="Arial" pitchFamily="34" charset="0"/>
              </a:defRPr>
            </a:lvl1pPr>
            <a:lvl2pPr marL="742950" indent="-285750" algn="l" eaLnBrk="0" hangingPunct="0">
              <a:spcBef>
                <a:spcPct val="20000"/>
              </a:spcBef>
              <a:buChar char="–"/>
              <a:defRPr sz="2400">
                <a:solidFill>
                  <a:schemeClr val="tx1"/>
                </a:solidFill>
                <a:latin typeface="Arial" pitchFamily="34" charset="0"/>
              </a:defRPr>
            </a:lvl2pPr>
            <a:lvl3pPr marL="1143000" indent="-228600" algn="l" eaLnBrk="0" hangingPunct="0">
              <a:spcBef>
                <a:spcPct val="20000"/>
              </a:spcBef>
              <a:buChar char="•"/>
              <a:defRPr sz="2000">
                <a:solidFill>
                  <a:schemeClr val="tx1"/>
                </a:solidFill>
                <a:latin typeface="Arial" pitchFamily="34" charset="0"/>
              </a:defRPr>
            </a:lvl3pPr>
            <a:lvl4pPr marL="1600200" indent="-228600" algn="l" eaLnBrk="0" hangingPunct="0">
              <a:spcBef>
                <a:spcPct val="20000"/>
              </a:spcBef>
              <a:buChar char="–"/>
              <a:defRPr>
                <a:solidFill>
                  <a:schemeClr val="tx1"/>
                </a:solidFill>
                <a:latin typeface="Arial" pitchFamily="34" charset="0"/>
              </a:defRPr>
            </a:lvl4pPr>
            <a:lvl5pPr marL="2057400" indent="-228600" algn="l"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gn="r" eaLnBrk="1" hangingPunct="1">
              <a:spcBef>
                <a:spcPct val="0"/>
              </a:spcBef>
              <a:buFontTx/>
              <a:buNone/>
            </a:pPr>
            <a:endParaRPr lang="tr-TR" altLang="tr-TR" sz="1400"/>
          </a:p>
        </p:txBody>
      </p:sp>
      <p:sp>
        <p:nvSpPr>
          <p:cNvPr id="46084" name="Text Box 4"/>
          <p:cNvSpPr txBox="1">
            <a:spLocks noChangeArrowheads="1"/>
          </p:cNvSpPr>
          <p:nvPr/>
        </p:nvSpPr>
        <p:spPr bwMode="auto">
          <a:xfrm>
            <a:off x="4021088" y="5201518"/>
            <a:ext cx="1905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2800">
                <a:solidFill>
                  <a:schemeClr val="tx1"/>
                </a:solidFill>
                <a:latin typeface="Arial" pitchFamily="34" charset="0"/>
              </a:defRPr>
            </a:lvl1pPr>
            <a:lvl2pPr marL="742950" indent="-285750" algn="l" eaLnBrk="0" hangingPunct="0">
              <a:spcBef>
                <a:spcPct val="20000"/>
              </a:spcBef>
              <a:buChar char="–"/>
              <a:defRPr sz="2400">
                <a:solidFill>
                  <a:schemeClr val="tx1"/>
                </a:solidFill>
                <a:latin typeface="Arial" pitchFamily="34" charset="0"/>
              </a:defRPr>
            </a:lvl2pPr>
            <a:lvl3pPr marL="1143000" indent="-228600" algn="l" eaLnBrk="0" hangingPunct="0">
              <a:spcBef>
                <a:spcPct val="20000"/>
              </a:spcBef>
              <a:buChar char="•"/>
              <a:defRPr sz="2000">
                <a:solidFill>
                  <a:schemeClr val="tx1"/>
                </a:solidFill>
                <a:latin typeface="Arial" pitchFamily="34" charset="0"/>
              </a:defRPr>
            </a:lvl3pPr>
            <a:lvl4pPr marL="1600200" indent="-228600" algn="l" eaLnBrk="0" hangingPunct="0">
              <a:spcBef>
                <a:spcPct val="20000"/>
              </a:spcBef>
              <a:buChar char="–"/>
              <a:defRPr>
                <a:solidFill>
                  <a:schemeClr val="tx1"/>
                </a:solidFill>
                <a:latin typeface="Arial" pitchFamily="34" charset="0"/>
              </a:defRPr>
            </a:lvl4pPr>
            <a:lvl5pPr marL="2057400" indent="-228600" algn="l"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50000"/>
              </a:spcBef>
              <a:buFontTx/>
              <a:buNone/>
            </a:pPr>
            <a:r>
              <a:rPr lang="en-GB" altLang="tr-TR" sz="2400" dirty="0">
                <a:latin typeface="Times New Roman" pitchFamily="18" charset="0"/>
              </a:rPr>
              <a:t>update line endpoint coordinates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560" y="0"/>
            <a:ext cx="9865096" cy="685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altLang="ko-KR">
                <a:ea typeface="굴림" pitchFamily="34" charset="-127"/>
              </a:rPr>
              <a:t>Cohen-Sutherland Line Clipping</a:t>
            </a:r>
          </a:p>
        </p:txBody>
      </p:sp>
      <p:sp>
        <p:nvSpPr>
          <p:cNvPr id="48131" name="Rectangle 3"/>
          <p:cNvSpPr>
            <a:spLocks noGrp="1" noChangeArrowheads="1"/>
          </p:cNvSpPr>
          <p:nvPr>
            <p:ph type="body" idx="1"/>
          </p:nvPr>
        </p:nvSpPr>
        <p:spPr>
          <a:xfrm>
            <a:off x="457200" y="1341438"/>
            <a:ext cx="8435975" cy="4784725"/>
          </a:xfrm>
        </p:spPr>
        <p:txBody>
          <a:bodyPr/>
          <a:lstStyle/>
          <a:p>
            <a:pPr eaLnBrk="1" hangingPunct="1"/>
            <a:r>
              <a:rPr lang="en-US" altLang="ko-KR">
                <a:ea typeface="굴림" pitchFamily="34" charset="-127"/>
              </a:rPr>
              <a:t>Fixed order testing and clipping cause needless clipping (external intersections)</a:t>
            </a:r>
            <a:endParaRPr lang="en-US" altLang="ko-KR">
              <a:latin typeface="명조"/>
              <a:ea typeface="굴림" pitchFamily="34" charset="-127"/>
            </a:endParaRPr>
          </a:p>
        </p:txBody>
      </p:sp>
      <p:pic>
        <p:nvPicPr>
          <p:cNvPr id="4813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8538" y="2852738"/>
            <a:ext cx="4724400"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3" name="Line 5"/>
          <p:cNvSpPr>
            <a:spLocks noChangeShapeType="1"/>
          </p:cNvSpPr>
          <p:nvPr/>
        </p:nvSpPr>
        <p:spPr bwMode="auto">
          <a:xfrm flipV="1">
            <a:off x="5292725" y="4797425"/>
            <a:ext cx="1079500" cy="79216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34" name="Line 6"/>
          <p:cNvSpPr>
            <a:spLocks noChangeShapeType="1"/>
          </p:cNvSpPr>
          <p:nvPr/>
        </p:nvSpPr>
        <p:spPr bwMode="auto">
          <a:xfrm flipH="1" flipV="1">
            <a:off x="5651500" y="5300663"/>
            <a:ext cx="1800225" cy="865187"/>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135" name="Text Box 7"/>
          <p:cNvSpPr txBox="1">
            <a:spLocks noChangeArrowheads="1"/>
          </p:cNvSpPr>
          <p:nvPr/>
        </p:nvSpPr>
        <p:spPr bwMode="auto">
          <a:xfrm>
            <a:off x="6443663" y="6148388"/>
            <a:ext cx="23764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eaLnBrk="0" hangingPunct="0">
              <a:spcBef>
                <a:spcPct val="20000"/>
              </a:spcBef>
              <a:buChar char="•"/>
              <a:defRPr sz="2800">
                <a:solidFill>
                  <a:schemeClr val="tx1"/>
                </a:solidFill>
                <a:latin typeface="Arial" pitchFamily="34" charset="0"/>
              </a:defRPr>
            </a:lvl1pPr>
            <a:lvl2pPr marL="742950" indent="-285750" algn="l" eaLnBrk="0" hangingPunct="0">
              <a:spcBef>
                <a:spcPct val="20000"/>
              </a:spcBef>
              <a:buChar char="–"/>
              <a:defRPr sz="2400">
                <a:solidFill>
                  <a:schemeClr val="tx1"/>
                </a:solidFill>
                <a:latin typeface="Arial" pitchFamily="34" charset="0"/>
              </a:defRPr>
            </a:lvl2pPr>
            <a:lvl3pPr marL="1143000" indent="-228600" algn="l" eaLnBrk="0" hangingPunct="0">
              <a:spcBef>
                <a:spcPct val="20000"/>
              </a:spcBef>
              <a:buChar char="•"/>
              <a:defRPr sz="2000">
                <a:solidFill>
                  <a:schemeClr val="tx1"/>
                </a:solidFill>
                <a:latin typeface="Arial" pitchFamily="34" charset="0"/>
              </a:defRPr>
            </a:lvl3pPr>
            <a:lvl4pPr marL="1600200" indent="-228600" algn="l" eaLnBrk="0" hangingPunct="0">
              <a:spcBef>
                <a:spcPct val="20000"/>
              </a:spcBef>
              <a:buChar char="–"/>
              <a:defRPr>
                <a:solidFill>
                  <a:schemeClr val="tx1"/>
                </a:solidFill>
                <a:latin typeface="Arial" pitchFamily="34" charset="0"/>
              </a:defRPr>
            </a:lvl4pPr>
            <a:lvl5pPr marL="2057400" indent="-228600" algn="l"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gn="r" eaLnBrk="1" hangingPunct="1">
              <a:spcBef>
                <a:spcPct val="50000"/>
              </a:spcBef>
              <a:buFontTx/>
              <a:buNone/>
            </a:pPr>
            <a:r>
              <a:rPr lang="tr-TR" altLang="tr-TR" sz="1400"/>
              <a:t>Extra clipping here</a:t>
            </a:r>
            <a:endParaRPr lang="en-US" altLang="tr-TR" sz="14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altLang="ko-KR">
                <a:ea typeface="굴림" pitchFamily="34" charset="-127"/>
              </a:rPr>
              <a:t>Cohen-Sutherland Line Clipping</a:t>
            </a:r>
          </a:p>
        </p:txBody>
      </p:sp>
      <p:sp>
        <p:nvSpPr>
          <p:cNvPr id="49155" name="Rectangle 3"/>
          <p:cNvSpPr>
            <a:spLocks noGrp="1" noChangeArrowheads="1"/>
          </p:cNvSpPr>
          <p:nvPr>
            <p:ph type="body" idx="1"/>
          </p:nvPr>
        </p:nvSpPr>
        <p:spPr>
          <a:xfrm>
            <a:off x="457200" y="1341438"/>
            <a:ext cx="8435975" cy="4784725"/>
          </a:xfrm>
        </p:spPr>
        <p:txBody>
          <a:bodyPr/>
          <a:lstStyle/>
          <a:p>
            <a:pPr eaLnBrk="1" hangingPunct="1"/>
            <a:r>
              <a:rPr lang="en-US" altLang="ko-KR">
                <a:ea typeface="굴림" pitchFamily="34" charset="-127"/>
              </a:rPr>
              <a:t>This algorithm can be very efficient if it can accept and reject primitives trivially</a:t>
            </a:r>
          </a:p>
          <a:p>
            <a:pPr lvl="1" eaLnBrk="1" hangingPunct="1"/>
            <a:r>
              <a:rPr lang="en-US" altLang="ko-KR">
                <a:ea typeface="굴림" pitchFamily="34" charset="-127"/>
              </a:rPr>
              <a:t>If clip window is large wrt scene data</a:t>
            </a:r>
          </a:p>
          <a:p>
            <a:pPr lvl="2" eaLnBrk="1" hangingPunct="1"/>
            <a:r>
              <a:rPr lang="en-US" altLang="ko-KR">
                <a:ea typeface="굴림" pitchFamily="34" charset="-127"/>
              </a:rPr>
              <a:t>Most primitives are accepted trivially</a:t>
            </a:r>
          </a:p>
          <a:p>
            <a:pPr lvl="1" eaLnBrk="1" hangingPunct="1"/>
            <a:r>
              <a:rPr lang="en-US" altLang="ko-KR">
                <a:ea typeface="굴림" pitchFamily="34" charset="-127"/>
              </a:rPr>
              <a:t>If clip window is much smaller than scene data</a:t>
            </a:r>
          </a:p>
          <a:p>
            <a:pPr lvl="2" eaLnBrk="1" hangingPunct="1"/>
            <a:r>
              <a:rPr lang="en-US" altLang="ko-KR">
                <a:ea typeface="굴림" pitchFamily="34" charset="-127"/>
              </a:rPr>
              <a:t>Most primitives are rejected trivially</a:t>
            </a:r>
          </a:p>
          <a:p>
            <a:pPr lvl="2" eaLnBrk="1" hangingPunct="1"/>
            <a:endParaRPr lang="en-US" altLang="ko-KR">
              <a:ea typeface="굴림" pitchFamily="34" charset="-127"/>
            </a:endParaRPr>
          </a:p>
          <a:p>
            <a:pPr eaLnBrk="1" hangingPunct="1"/>
            <a:r>
              <a:rPr lang="en-US" altLang="ko-KR">
                <a:ea typeface="굴림" pitchFamily="34" charset="-127"/>
              </a:rPr>
              <a:t>Good for hardware implementation</a:t>
            </a:r>
            <a:endParaRPr lang="en-US" altLang="ko-KR">
              <a:latin typeface="명조"/>
              <a:ea typeface="굴림" pitchFamily="34" charset="-127"/>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GB" altLang="tr-TR" sz="2400" dirty="0"/>
              <a:t>Nicholl-Lee-Nicholl Line Clipping</a:t>
            </a:r>
            <a:endParaRPr lang="en-GB" altLang="tr-TR" dirty="0"/>
          </a:p>
        </p:txBody>
      </p:sp>
      <p:sp>
        <p:nvSpPr>
          <p:cNvPr id="56323" name="Rectangle 3"/>
          <p:cNvSpPr>
            <a:spLocks noGrp="1" noChangeArrowheads="1"/>
          </p:cNvSpPr>
          <p:nvPr>
            <p:ph type="body" idx="1"/>
          </p:nvPr>
        </p:nvSpPr>
        <p:spPr/>
        <p:txBody>
          <a:bodyPr/>
          <a:lstStyle/>
          <a:p>
            <a:pPr eaLnBrk="1" hangingPunct="1"/>
            <a:r>
              <a:rPr lang="en-GB" altLang="tr-TR"/>
              <a:t>Creates more testing regions around the clipping window</a:t>
            </a:r>
          </a:p>
          <a:p>
            <a:pPr lvl="1" eaLnBrk="1" hangingPunct="1"/>
            <a:r>
              <a:rPr lang="en-GB" altLang="tr-TR"/>
              <a:t>Avoids multiple line-intersection calculations</a:t>
            </a:r>
          </a:p>
          <a:p>
            <a:pPr eaLnBrk="1" hangingPunct="1"/>
            <a:r>
              <a:rPr lang="en-GB" altLang="tr-TR"/>
              <a:t>Initial testing to determine if a line segment is completely inside the clipping window can be done using previous methods</a:t>
            </a:r>
          </a:p>
          <a:p>
            <a:pPr eaLnBrk="1" hangingPunct="1"/>
            <a:r>
              <a:rPr lang="en-GB" altLang="tr-TR"/>
              <a:t>If trivial acceptance or rejection is not possible the NLN algorithm sets up additional regions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762000" y="1752600"/>
            <a:ext cx="1371600" cy="990600"/>
          </a:xfrm>
          <a:prstGeom prst="rect">
            <a:avLst/>
          </a:prstGeom>
          <a:solidFill>
            <a:schemeClr val="accent1">
              <a:alpha val="50195"/>
            </a:schemeClr>
          </a:solidFill>
          <a:ln w="9525">
            <a:solidFill>
              <a:schemeClr val="tx1"/>
            </a:solidFill>
            <a:miter lim="800000"/>
            <a:headEnd/>
            <a:tailEnd/>
          </a:ln>
        </p:spPr>
        <p:txBody>
          <a:bodyPr wrap="none" anchor="ctr"/>
          <a:lstStyle>
            <a:lvl1pPr algn="l" eaLnBrk="0" hangingPunct="0">
              <a:spcBef>
                <a:spcPct val="20000"/>
              </a:spcBef>
              <a:buChar char="•"/>
              <a:defRPr sz="2800">
                <a:solidFill>
                  <a:schemeClr val="tx1"/>
                </a:solidFill>
                <a:latin typeface="Arial" pitchFamily="34" charset="0"/>
              </a:defRPr>
            </a:lvl1pPr>
            <a:lvl2pPr marL="742950" indent="-285750" algn="l" eaLnBrk="0" hangingPunct="0">
              <a:spcBef>
                <a:spcPct val="20000"/>
              </a:spcBef>
              <a:buChar char="–"/>
              <a:defRPr sz="2400">
                <a:solidFill>
                  <a:schemeClr val="tx1"/>
                </a:solidFill>
                <a:latin typeface="Arial" pitchFamily="34" charset="0"/>
              </a:defRPr>
            </a:lvl2pPr>
            <a:lvl3pPr marL="1143000" indent="-228600" algn="l" eaLnBrk="0" hangingPunct="0">
              <a:spcBef>
                <a:spcPct val="20000"/>
              </a:spcBef>
              <a:buChar char="•"/>
              <a:defRPr sz="2000">
                <a:solidFill>
                  <a:schemeClr val="tx1"/>
                </a:solidFill>
                <a:latin typeface="Arial" pitchFamily="34" charset="0"/>
              </a:defRPr>
            </a:lvl3pPr>
            <a:lvl4pPr marL="1600200" indent="-228600" algn="l" eaLnBrk="0" hangingPunct="0">
              <a:spcBef>
                <a:spcPct val="20000"/>
              </a:spcBef>
              <a:buChar char="–"/>
              <a:defRPr>
                <a:solidFill>
                  <a:schemeClr val="tx1"/>
                </a:solidFill>
                <a:latin typeface="Arial" pitchFamily="34" charset="0"/>
              </a:defRPr>
            </a:lvl4pPr>
            <a:lvl5pPr marL="2057400" indent="-228600" algn="l"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gn="r" eaLnBrk="1" hangingPunct="1">
              <a:spcBef>
                <a:spcPct val="0"/>
              </a:spcBef>
              <a:buFontTx/>
              <a:buNone/>
            </a:pPr>
            <a:endParaRPr lang="tr-TR" altLang="tr-TR" sz="1400"/>
          </a:p>
        </p:txBody>
      </p:sp>
      <p:sp>
        <p:nvSpPr>
          <p:cNvPr id="57347" name="Line 3"/>
          <p:cNvSpPr>
            <a:spLocks noChangeShapeType="1"/>
          </p:cNvSpPr>
          <p:nvPr/>
        </p:nvSpPr>
        <p:spPr bwMode="auto">
          <a:xfrm>
            <a:off x="762000" y="1066800"/>
            <a:ext cx="0" cy="2286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348" name="Line 4"/>
          <p:cNvSpPr>
            <a:spLocks noChangeShapeType="1"/>
          </p:cNvSpPr>
          <p:nvPr/>
        </p:nvSpPr>
        <p:spPr bwMode="auto">
          <a:xfrm>
            <a:off x="2133600" y="1066800"/>
            <a:ext cx="0" cy="2286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349" name="Line 5"/>
          <p:cNvSpPr>
            <a:spLocks noChangeShapeType="1"/>
          </p:cNvSpPr>
          <p:nvPr/>
        </p:nvSpPr>
        <p:spPr bwMode="auto">
          <a:xfrm>
            <a:off x="228600" y="1752600"/>
            <a:ext cx="2590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350" name="Line 6"/>
          <p:cNvSpPr>
            <a:spLocks noChangeShapeType="1"/>
          </p:cNvSpPr>
          <p:nvPr/>
        </p:nvSpPr>
        <p:spPr bwMode="auto">
          <a:xfrm>
            <a:off x="304800" y="2743200"/>
            <a:ext cx="2514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351" name="Text Box 7"/>
          <p:cNvSpPr txBox="1">
            <a:spLocks noChangeArrowheads="1"/>
          </p:cNvSpPr>
          <p:nvPr/>
        </p:nvSpPr>
        <p:spPr bwMode="auto">
          <a:xfrm>
            <a:off x="1295400" y="20574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2800">
                <a:solidFill>
                  <a:schemeClr val="tx1"/>
                </a:solidFill>
                <a:latin typeface="Arial" pitchFamily="34" charset="0"/>
              </a:defRPr>
            </a:lvl1pPr>
            <a:lvl2pPr marL="742950" indent="-285750" algn="l" eaLnBrk="0" hangingPunct="0">
              <a:spcBef>
                <a:spcPct val="20000"/>
              </a:spcBef>
              <a:buChar char="–"/>
              <a:defRPr sz="2400">
                <a:solidFill>
                  <a:schemeClr val="tx1"/>
                </a:solidFill>
                <a:latin typeface="Arial" pitchFamily="34" charset="0"/>
              </a:defRPr>
            </a:lvl2pPr>
            <a:lvl3pPr marL="1143000" indent="-228600" algn="l" eaLnBrk="0" hangingPunct="0">
              <a:spcBef>
                <a:spcPct val="20000"/>
              </a:spcBef>
              <a:buChar char="•"/>
              <a:defRPr sz="2000">
                <a:solidFill>
                  <a:schemeClr val="tx1"/>
                </a:solidFill>
                <a:latin typeface="Arial" pitchFamily="34" charset="0"/>
              </a:defRPr>
            </a:lvl3pPr>
            <a:lvl4pPr marL="1600200" indent="-228600" algn="l" eaLnBrk="0" hangingPunct="0">
              <a:spcBef>
                <a:spcPct val="20000"/>
              </a:spcBef>
              <a:buChar char="–"/>
              <a:defRPr>
                <a:solidFill>
                  <a:schemeClr val="tx1"/>
                </a:solidFill>
                <a:latin typeface="Arial" pitchFamily="34" charset="0"/>
              </a:defRPr>
            </a:lvl4pPr>
            <a:lvl5pPr marL="2057400" indent="-228600" algn="l"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50000"/>
              </a:spcBef>
              <a:buFontTx/>
              <a:buNone/>
            </a:pPr>
            <a:r>
              <a:rPr lang="en-GB" altLang="tr-TR" sz="2400">
                <a:latin typeface="Times New Roman" pitchFamily="18" charset="0"/>
              </a:rPr>
              <a:t>P</a:t>
            </a:r>
            <a:r>
              <a:rPr lang="en-GB" altLang="tr-TR" sz="1800">
                <a:latin typeface="Times New Roman" pitchFamily="18" charset="0"/>
              </a:rPr>
              <a:t>0</a:t>
            </a:r>
            <a:endParaRPr lang="en-GB" altLang="tr-TR" sz="2400">
              <a:latin typeface="Times New Roman" pitchFamily="18" charset="0"/>
            </a:endParaRPr>
          </a:p>
        </p:txBody>
      </p:sp>
      <p:sp>
        <p:nvSpPr>
          <p:cNvPr id="57352" name="Oval 8"/>
          <p:cNvSpPr>
            <a:spLocks noChangeArrowheads="1"/>
          </p:cNvSpPr>
          <p:nvPr/>
        </p:nvSpPr>
        <p:spPr bwMode="auto">
          <a:xfrm>
            <a:off x="1219200" y="2209800"/>
            <a:ext cx="152400" cy="152400"/>
          </a:xfrm>
          <a:prstGeom prst="ellipse">
            <a:avLst/>
          </a:prstGeom>
          <a:solidFill>
            <a:srgbClr val="FF0000"/>
          </a:solidFill>
          <a:ln w="9525">
            <a:solidFill>
              <a:srgbClr val="FF0000"/>
            </a:solidFill>
            <a:round/>
            <a:headEnd/>
            <a:tailEnd/>
          </a:ln>
        </p:spPr>
        <p:txBody>
          <a:bodyPr wrap="none" anchor="ctr"/>
          <a:lstStyle>
            <a:lvl1pPr algn="l" eaLnBrk="0" hangingPunct="0">
              <a:spcBef>
                <a:spcPct val="20000"/>
              </a:spcBef>
              <a:buChar char="•"/>
              <a:defRPr sz="2800">
                <a:solidFill>
                  <a:schemeClr val="tx1"/>
                </a:solidFill>
                <a:latin typeface="Arial" pitchFamily="34" charset="0"/>
              </a:defRPr>
            </a:lvl1pPr>
            <a:lvl2pPr marL="742950" indent="-285750" algn="l" eaLnBrk="0" hangingPunct="0">
              <a:spcBef>
                <a:spcPct val="20000"/>
              </a:spcBef>
              <a:buChar char="–"/>
              <a:defRPr sz="2400">
                <a:solidFill>
                  <a:schemeClr val="tx1"/>
                </a:solidFill>
                <a:latin typeface="Arial" pitchFamily="34" charset="0"/>
              </a:defRPr>
            </a:lvl2pPr>
            <a:lvl3pPr marL="1143000" indent="-228600" algn="l" eaLnBrk="0" hangingPunct="0">
              <a:spcBef>
                <a:spcPct val="20000"/>
              </a:spcBef>
              <a:buChar char="•"/>
              <a:defRPr sz="2000">
                <a:solidFill>
                  <a:schemeClr val="tx1"/>
                </a:solidFill>
                <a:latin typeface="Arial" pitchFamily="34" charset="0"/>
              </a:defRPr>
            </a:lvl3pPr>
            <a:lvl4pPr marL="1600200" indent="-228600" algn="l" eaLnBrk="0" hangingPunct="0">
              <a:spcBef>
                <a:spcPct val="20000"/>
              </a:spcBef>
              <a:buChar char="–"/>
              <a:defRPr>
                <a:solidFill>
                  <a:schemeClr val="tx1"/>
                </a:solidFill>
                <a:latin typeface="Arial" pitchFamily="34" charset="0"/>
              </a:defRPr>
            </a:lvl4pPr>
            <a:lvl5pPr marL="2057400" indent="-228600" algn="l"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gn="r" eaLnBrk="1" hangingPunct="1">
              <a:spcBef>
                <a:spcPct val="0"/>
              </a:spcBef>
              <a:buFontTx/>
              <a:buNone/>
            </a:pPr>
            <a:endParaRPr lang="tr-TR" altLang="tr-TR" sz="1400"/>
          </a:p>
        </p:txBody>
      </p:sp>
      <p:sp>
        <p:nvSpPr>
          <p:cNvPr id="57353" name="Line 9"/>
          <p:cNvSpPr>
            <a:spLocks noChangeShapeType="1"/>
          </p:cNvSpPr>
          <p:nvPr/>
        </p:nvSpPr>
        <p:spPr bwMode="auto">
          <a:xfrm>
            <a:off x="6705600" y="1066800"/>
            <a:ext cx="0" cy="2286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354" name="Line 10"/>
          <p:cNvSpPr>
            <a:spLocks noChangeShapeType="1"/>
          </p:cNvSpPr>
          <p:nvPr/>
        </p:nvSpPr>
        <p:spPr bwMode="auto">
          <a:xfrm>
            <a:off x="8077200" y="1066800"/>
            <a:ext cx="0" cy="2286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355" name="Line 11"/>
          <p:cNvSpPr>
            <a:spLocks noChangeShapeType="1"/>
          </p:cNvSpPr>
          <p:nvPr/>
        </p:nvSpPr>
        <p:spPr bwMode="auto">
          <a:xfrm>
            <a:off x="6172200" y="1752600"/>
            <a:ext cx="2590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356" name="Line 12"/>
          <p:cNvSpPr>
            <a:spLocks noChangeShapeType="1"/>
          </p:cNvSpPr>
          <p:nvPr/>
        </p:nvSpPr>
        <p:spPr bwMode="auto">
          <a:xfrm>
            <a:off x="6248400" y="2743200"/>
            <a:ext cx="2514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357" name="Text Box 13"/>
          <p:cNvSpPr txBox="1">
            <a:spLocks noChangeArrowheads="1"/>
          </p:cNvSpPr>
          <p:nvPr/>
        </p:nvSpPr>
        <p:spPr bwMode="auto">
          <a:xfrm>
            <a:off x="6096000" y="11430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2800">
                <a:solidFill>
                  <a:schemeClr val="tx1"/>
                </a:solidFill>
                <a:latin typeface="Arial" pitchFamily="34" charset="0"/>
              </a:defRPr>
            </a:lvl1pPr>
            <a:lvl2pPr marL="742950" indent="-285750" algn="l" eaLnBrk="0" hangingPunct="0">
              <a:spcBef>
                <a:spcPct val="20000"/>
              </a:spcBef>
              <a:buChar char="–"/>
              <a:defRPr sz="2400">
                <a:solidFill>
                  <a:schemeClr val="tx1"/>
                </a:solidFill>
                <a:latin typeface="Arial" pitchFamily="34" charset="0"/>
              </a:defRPr>
            </a:lvl2pPr>
            <a:lvl3pPr marL="1143000" indent="-228600" algn="l" eaLnBrk="0" hangingPunct="0">
              <a:spcBef>
                <a:spcPct val="20000"/>
              </a:spcBef>
              <a:buChar char="•"/>
              <a:defRPr sz="2000">
                <a:solidFill>
                  <a:schemeClr val="tx1"/>
                </a:solidFill>
                <a:latin typeface="Arial" pitchFamily="34" charset="0"/>
              </a:defRPr>
            </a:lvl3pPr>
            <a:lvl4pPr marL="1600200" indent="-228600" algn="l" eaLnBrk="0" hangingPunct="0">
              <a:spcBef>
                <a:spcPct val="20000"/>
              </a:spcBef>
              <a:buChar char="–"/>
              <a:defRPr>
                <a:solidFill>
                  <a:schemeClr val="tx1"/>
                </a:solidFill>
                <a:latin typeface="Arial" pitchFamily="34" charset="0"/>
              </a:defRPr>
            </a:lvl4pPr>
            <a:lvl5pPr marL="2057400" indent="-228600" algn="l"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50000"/>
              </a:spcBef>
              <a:buFontTx/>
              <a:buNone/>
            </a:pPr>
            <a:r>
              <a:rPr lang="en-GB" altLang="tr-TR" sz="2400">
                <a:latin typeface="Times New Roman" pitchFamily="18" charset="0"/>
              </a:rPr>
              <a:t>P</a:t>
            </a:r>
            <a:r>
              <a:rPr lang="en-GB" altLang="tr-TR" sz="1800">
                <a:latin typeface="Times New Roman" pitchFamily="18" charset="0"/>
              </a:rPr>
              <a:t>0</a:t>
            </a:r>
            <a:endParaRPr lang="en-GB" altLang="tr-TR" sz="2400">
              <a:latin typeface="Times New Roman" pitchFamily="18" charset="0"/>
            </a:endParaRPr>
          </a:p>
        </p:txBody>
      </p:sp>
      <p:sp>
        <p:nvSpPr>
          <p:cNvPr id="57358" name="Oval 14"/>
          <p:cNvSpPr>
            <a:spLocks noChangeArrowheads="1"/>
          </p:cNvSpPr>
          <p:nvPr/>
        </p:nvSpPr>
        <p:spPr bwMode="auto">
          <a:xfrm>
            <a:off x="6019800" y="1295400"/>
            <a:ext cx="152400" cy="152400"/>
          </a:xfrm>
          <a:prstGeom prst="ellipse">
            <a:avLst/>
          </a:prstGeom>
          <a:solidFill>
            <a:srgbClr val="FF0000"/>
          </a:solidFill>
          <a:ln w="9525">
            <a:solidFill>
              <a:srgbClr val="FF0000"/>
            </a:solidFill>
            <a:round/>
            <a:headEnd/>
            <a:tailEnd/>
          </a:ln>
        </p:spPr>
        <p:txBody>
          <a:bodyPr wrap="none" anchor="ctr"/>
          <a:lstStyle>
            <a:lvl1pPr algn="l" eaLnBrk="0" hangingPunct="0">
              <a:spcBef>
                <a:spcPct val="20000"/>
              </a:spcBef>
              <a:buChar char="•"/>
              <a:defRPr sz="2800">
                <a:solidFill>
                  <a:schemeClr val="tx1"/>
                </a:solidFill>
                <a:latin typeface="Arial" pitchFamily="34" charset="0"/>
              </a:defRPr>
            </a:lvl1pPr>
            <a:lvl2pPr marL="742950" indent="-285750" algn="l" eaLnBrk="0" hangingPunct="0">
              <a:spcBef>
                <a:spcPct val="20000"/>
              </a:spcBef>
              <a:buChar char="–"/>
              <a:defRPr sz="2400">
                <a:solidFill>
                  <a:schemeClr val="tx1"/>
                </a:solidFill>
                <a:latin typeface="Arial" pitchFamily="34" charset="0"/>
              </a:defRPr>
            </a:lvl2pPr>
            <a:lvl3pPr marL="1143000" indent="-228600" algn="l" eaLnBrk="0" hangingPunct="0">
              <a:spcBef>
                <a:spcPct val="20000"/>
              </a:spcBef>
              <a:buChar char="•"/>
              <a:defRPr sz="2000">
                <a:solidFill>
                  <a:schemeClr val="tx1"/>
                </a:solidFill>
                <a:latin typeface="Arial" pitchFamily="34" charset="0"/>
              </a:defRPr>
            </a:lvl3pPr>
            <a:lvl4pPr marL="1600200" indent="-228600" algn="l" eaLnBrk="0" hangingPunct="0">
              <a:spcBef>
                <a:spcPct val="20000"/>
              </a:spcBef>
              <a:buChar char="–"/>
              <a:defRPr>
                <a:solidFill>
                  <a:schemeClr val="tx1"/>
                </a:solidFill>
                <a:latin typeface="Arial" pitchFamily="34" charset="0"/>
              </a:defRPr>
            </a:lvl4pPr>
            <a:lvl5pPr marL="2057400" indent="-228600" algn="l"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gn="r" eaLnBrk="1" hangingPunct="1">
              <a:spcBef>
                <a:spcPct val="0"/>
              </a:spcBef>
              <a:buFontTx/>
              <a:buNone/>
            </a:pPr>
            <a:endParaRPr lang="tr-TR" altLang="tr-TR" sz="1400"/>
          </a:p>
        </p:txBody>
      </p:sp>
      <p:sp>
        <p:nvSpPr>
          <p:cNvPr id="57359" name="Line 15"/>
          <p:cNvSpPr>
            <a:spLocks noChangeShapeType="1"/>
          </p:cNvSpPr>
          <p:nvPr/>
        </p:nvSpPr>
        <p:spPr bwMode="auto">
          <a:xfrm>
            <a:off x="3733800" y="1066800"/>
            <a:ext cx="0" cy="2286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360" name="Line 16"/>
          <p:cNvSpPr>
            <a:spLocks noChangeShapeType="1"/>
          </p:cNvSpPr>
          <p:nvPr/>
        </p:nvSpPr>
        <p:spPr bwMode="auto">
          <a:xfrm>
            <a:off x="5105400" y="1066800"/>
            <a:ext cx="0" cy="2286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361" name="Line 17"/>
          <p:cNvSpPr>
            <a:spLocks noChangeShapeType="1"/>
          </p:cNvSpPr>
          <p:nvPr/>
        </p:nvSpPr>
        <p:spPr bwMode="auto">
          <a:xfrm>
            <a:off x="3200400" y="1752600"/>
            <a:ext cx="2590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362" name="Line 18"/>
          <p:cNvSpPr>
            <a:spLocks noChangeShapeType="1"/>
          </p:cNvSpPr>
          <p:nvPr/>
        </p:nvSpPr>
        <p:spPr bwMode="auto">
          <a:xfrm>
            <a:off x="3276600" y="2743200"/>
            <a:ext cx="2514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363" name="Text Box 19"/>
          <p:cNvSpPr txBox="1">
            <a:spLocks noChangeArrowheads="1"/>
          </p:cNvSpPr>
          <p:nvPr/>
        </p:nvSpPr>
        <p:spPr bwMode="auto">
          <a:xfrm>
            <a:off x="3124200" y="20574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2800">
                <a:solidFill>
                  <a:schemeClr val="tx1"/>
                </a:solidFill>
                <a:latin typeface="Arial" pitchFamily="34" charset="0"/>
              </a:defRPr>
            </a:lvl1pPr>
            <a:lvl2pPr marL="742950" indent="-285750" algn="l" eaLnBrk="0" hangingPunct="0">
              <a:spcBef>
                <a:spcPct val="20000"/>
              </a:spcBef>
              <a:buChar char="–"/>
              <a:defRPr sz="2400">
                <a:solidFill>
                  <a:schemeClr val="tx1"/>
                </a:solidFill>
                <a:latin typeface="Arial" pitchFamily="34" charset="0"/>
              </a:defRPr>
            </a:lvl2pPr>
            <a:lvl3pPr marL="1143000" indent="-228600" algn="l" eaLnBrk="0" hangingPunct="0">
              <a:spcBef>
                <a:spcPct val="20000"/>
              </a:spcBef>
              <a:buChar char="•"/>
              <a:defRPr sz="2000">
                <a:solidFill>
                  <a:schemeClr val="tx1"/>
                </a:solidFill>
                <a:latin typeface="Arial" pitchFamily="34" charset="0"/>
              </a:defRPr>
            </a:lvl3pPr>
            <a:lvl4pPr marL="1600200" indent="-228600" algn="l" eaLnBrk="0" hangingPunct="0">
              <a:spcBef>
                <a:spcPct val="20000"/>
              </a:spcBef>
              <a:buChar char="–"/>
              <a:defRPr>
                <a:solidFill>
                  <a:schemeClr val="tx1"/>
                </a:solidFill>
                <a:latin typeface="Arial" pitchFamily="34" charset="0"/>
              </a:defRPr>
            </a:lvl4pPr>
            <a:lvl5pPr marL="2057400" indent="-228600" algn="l"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50000"/>
              </a:spcBef>
              <a:buFontTx/>
              <a:buNone/>
            </a:pPr>
            <a:r>
              <a:rPr lang="en-GB" altLang="tr-TR" sz="2400">
                <a:latin typeface="Times New Roman" pitchFamily="18" charset="0"/>
              </a:rPr>
              <a:t>P</a:t>
            </a:r>
            <a:r>
              <a:rPr lang="en-GB" altLang="tr-TR" sz="1800">
                <a:latin typeface="Times New Roman" pitchFamily="18" charset="0"/>
              </a:rPr>
              <a:t>0</a:t>
            </a:r>
            <a:endParaRPr lang="en-GB" altLang="tr-TR" sz="2400">
              <a:latin typeface="Times New Roman" pitchFamily="18" charset="0"/>
            </a:endParaRPr>
          </a:p>
        </p:txBody>
      </p:sp>
      <p:sp>
        <p:nvSpPr>
          <p:cNvPr id="57364" name="Oval 20"/>
          <p:cNvSpPr>
            <a:spLocks noChangeArrowheads="1"/>
          </p:cNvSpPr>
          <p:nvPr/>
        </p:nvSpPr>
        <p:spPr bwMode="auto">
          <a:xfrm>
            <a:off x="3048000" y="2209800"/>
            <a:ext cx="152400" cy="152400"/>
          </a:xfrm>
          <a:prstGeom prst="ellipse">
            <a:avLst/>
          </a:prstGeom>
          <a:solidFill>
            <a:srgbClr val="FF0000"/>
          </a:solidFill>
          <a:ln w="9525">
            <a:solidFill>
              <a:srgbClr val="FF0000"/>
            </a:solidFill>
            <a:round/>
            <a:headEnd/>
            <a:tailEnd/>
          </a:ln>
        </p:spPr>
        <p:txBody>
          <a:bodyPr wrap="none" anchor="ctr"/>
          <a:lstStyle>
            <a:lvl1pPr algn="l" eaLnBrk="0" hangingPunct="0">
              <a:spcBef>
                <a:spcPct val="20000"/>
              </a:spcBef>
              <a:buChar char="•"/>
              <a:defRPr sz="2800">
                <a:solidFill>
                  <a:schemeClr val="tx1"/>
                </a:solidFill>
                <a:latin typeface="Arial" pitchFamily="34" charset="0"/>
              </a:defRPr>
            </a:lvl1pPr>
            <a:lvl2pPr marL="742950" indent="-285750" algn="l" eaLnBrk="0" hangingPunct="0">
              <a:spcBef>
                <a:spcPct val="20000"/>
              </a:spcBef>
              <a:buChar char="–"/>
              <a:defRPr sz="2400">
                <a:solidFill>
                  <a:schemeClr val="tx1"/>
                </a:solidFill>
                <a:latin typeface="Arial" pitchFamily="34" charset="0"/>
              </a:defRPr>
            </a:lvl2pPr>
            <a:lvl3pPr marL="1143000" indent="-228600" algn="l" eaLnBrk="0" hangingPunct="0">
              <a:spcBef>
                <a:spcPct val="20000"/>
              </a:spcBef>
              <a:buChar char="•"/>
              <a:defRPr sz="2000">
                <a:solidFill>
                  <a:schemeClr val="tx1"/>
                </a:solidFill>
                <a:latin typeface="Arial" pitchFamily="34" charset="0"/>
              </a:defRPr>
            </a:lvl3pPr>
            <a:lvl4pPr marL="1600200" indent="-228600" algn="l" eaLnBrk="0" hangingPunct="0">
              <a:spcBef>
                <a:spcPct val="20000"/>
              </a:spcBef>
              <a:buChar char="–"/>
              <a:defRPr>
                <a:solidFill>
                  <a:schemeClr val="tx1"/>
                </a:solidFill>
                <a:latin typeface="Arial" pitchFamily="34" charset="0"/>
              </a:defRPr>
            </a:lvl4pPr>
            <a:lvl5pPr marL="2057400" indent="-228600" algn="l"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gn="r" eaLnBrk="1" hangingPunct="1">
              <a:spcBef>
                <a:spcPct val="0"/>
              </a:spcBef>
              <a:buFontTx/>
              <a:buNone/>
            </a:pPr>
            <a:endParaRPr lang="tr-TR" altLang="tr-TR" sz="1400"/>
          </a:p>
        </p:txBody>
      </p:sp>
      <p:sp>
        <p:nvSpPr>
          <p:cNvPr id="57365" name="Rectangle 21"/>
          <p:cNvSpPr>
            <a:spLocks noChangeArrowheads="1"/>
          </p:cNvSpPr>
          <p:nvPr/>
        </p:nvSpPr>
        <p:spPr bwMode="auto">
          <a:xfrm>
            <a:off x="3733800" y="1752600"/>
            <a:ext cx="1371600" cy="990600"/>
          </a:xfrm>
          <a:prstGeom prst="rect">
            <a:avLst/>
          </a:prstGeom>
          <a:solidFill>
            <a:schemeClr val="accent1">
              <a:alpha val="50195"/>
            </a:schemeClr>
          </a:solidFill>
          <a:ln w="9525">
            <a:solidFill>
              <a:schemeClr val="tx1"/>
            </a:solidFill>
            <a:miter lim="800000"/>
            <a:headEnd/>
            <a:tailEnd/>
          </a:ln>
        </p:spPr>
        <p:txBody>
          <a:bodyPr wrap="none" anchor="ctr"/>
          <a:lstStyle>
            <a:lvl1pPr algn="l" eaLnBrk="0" hangingPunct="0">
              <a:spcBef>
                <a:spcPct val="20000"/>
              </a:spcBef>
              <a:buChar char="•"/>
              <a:defRPr sz="2800">
                <a:solidFill>
                  <a:schemeClr val="tx1"/>
                </a:solidFill>
                <a:latin typeface="Arial" pitchFamily="34" charset="0"/>
              </a:defRPr>
            </a:lvl1pPr>
            <a:lvl2pPr marL="742950" indent="-285750" algn="l" eaLnBrk="0" hangingPunct="0">
              <a:spcBef>
                <a:spcPct val="20000"/>
              </a:spcBef>
              <a:buChar char="–"/>
              <a:defRPr sz="2400">
                <a:solidFill>
                  <a:schemeClr val="tx1"/>
                </a:solidFill>
                <a:latin typeface="Arial" pitchFamily="34" charset="0"/>
              </a:defRPr>
            </a:lvl2pPr>
            <a:lvl3pPr marL="1143000" indent="-228600" algn="l" eaLnBrk="0" hangingPunct="0">
              <a:spcBef>
                <a:spcPct val="20000"/>
              </a:spcBef>
              <a:buChar char="•"/>
              <a:defRPr sz="2000">
                <a:solidFill>
                  <a:schemeClr val="tx1"/>
                </a:solidFill>
                <a:latin typeface="Arial" pitchFamily="34" charset="0"/>
              </a:defRPr>
            </a:lvl3pPr>
            <a:lvl4pPr marL="1600200" indent="-228600" algn="l" eaLnBrk="0" hangingPunct="0">
              <a:spcBef>
                <a:spcPct val="20000"/>
              </a:spcBef>
              <a:buChar char="–"/>
              <a:defRPr>
                <a:solidFill>
                  <a:schemeClr val="tx1"/>
                </a:solidFill>
                <a:latin typeface="Arial" pitchFamily="34" charset="0"/>
              </a:defRPr>
            </a:lvl4pPr>
            <a:lvl5pPr marL="2057400" indent="-228600" algn="l"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gn="r" eaLnBrk="1" hangingPunct="1">
              <a:spcBef>
                <a:spcPct val="0"/>
              </a:spcBef>
              <a:buFontTx/>
              <a:buNone/>
            </a:pPr>
            <a:endParaRPr lang="tr-TR" altLang="tr-TR" sz="1400"/>
          </a:p>
        </p:txBody>
      </p:sp>
      <p:sp>
        <p:nvSpPr>
          <p:cNvPr id="57366" name="Rectangle 22"/>
          <p:cNvSpPr>
            <a:spLocks noChangeArrowheads="1"/>
          </p:cNvSpPr>
          <p:nvPr/>
        </p:nvSpPr>
        <p:spPr bwMode="auto">
          <a:xfrm>
            <a:off x="6705600" y="1752600"/>
            <a:ext cx="1371600" cy="990600"/>
          </a:xfrm>
          <a:prstGeom prst="rect">
            <a:avLst/>
          </a:prstGeom>
          <a:solidFill>
            <a:schemeClr val="accent1">
              <a:alpha val="50195"/>
            </a:schemeClr>
          </a:solidFill>
          <a:ln w="9525">
            <a:solidFill>
              <a:schemeClr val="tx1"/>
            </a:solidFill>
            <a:miter lim="800000"/>
            <a:headEnd/>
            <a:tailEnd/>
          </a:ln>
        </p:spPr>
        <p:txBody>
          <a:bodyPr wrap="none" anchor="ctr"/>
          <a:lstStyle>
            <a:lvl1pPr algn="l" eaLnBrk="0" hangingPunct="0">
              <a:spcBef>
                <a:spcPct val="20000"/>
              </a:spcBef>
              <a:buChar char="•"/>
              <a:defRPr sz="2800">
                <a:solidFill>
                  <a:schemeClr val="tx1"/>
                </a:solidFill>
                <a:latin typeface="Arial" pitchFamily="34" charset="0"/>
              </a:defRPr>
            </a:lvl1pPr>
            <a:lvl2pPr marL="742950" indent="-285750" algn="l" eaLnBrk="0" hangingPunct="0">
              <a:spcBef>
                <a:spcPct val="20000"/>
              </a:spcBef>
              <a:buChar char="–"/>
              <a:defRPr sz="2400">
                <a:solidFill>
                  <a:schemeClr val="tx1"/>
                </a:solidFill>
                <a:latin typeface="Arial" pitchFamily="34" charset="0"/>
              </a:defRPr>
            </a:lvl2pPr>
            <a:lvl3pPr marL="1143000" indent="-228600" algn="l" eaLnBrk="0" hangingPunct="0">
              <a:spcBef>
                <a:spcPct val="20000"/>
              </a:spcBef>
              <a:buChar char="•"/>
              <a:defRPr sz="2000">
                <a:solidFill>
                  <a:schemeClr val="tx1"/>
                </a:solidFill>
                <a:latin typeface="Arial" pitchFamily="34" charset="0"/>
              </a:defRPr>
            </a:lvl3pPr>
            <a:lvl4pPr marL="1600200" indent="-228600" algn="l" eaLnBrk="0" hangingPunct="0">
              <a:spcBef>
                <a:spcPct val="20000"/>
              </a:spcBef>
              <a:buChar char="–"/>
              <a:defRPr>
                <a:solidFill>
                  <a:schemeClr val="tx1"/>
                </a:solidFill>
                <a:latin typeface="Arial" pitchFamily="34" charset="0"/>
              </a:defRPr>
            </a:lvl4pPr>
            <a:lvl5pPr marL="2057400" indent="-228600" algn="l"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gn="r" eaLnBrk="1" hangingPunct="1">
              <a:spcBef>
                <a:spcPct val="0"/>
              </a:spcBef>
              <a:buFontTx/>
              <a:buNone/>
            </a:pPr>
            <a:endParaRPr lang="tr-TR" altLang="tr-TR" sz="1400"/>
          </a:p>
        </p:txBody>
      </p:sp>
      <p:sp>
        <p:nvSpPr>
          <p:cNvPr id="57367" name="Text Box 23"/>
          <p:cNvSpPr txBox="1">
            <a:spLocks noChangeArrowheads="1"/>
          </p:cNvSpPr>
          <p:nvPr/>
        </p:nvSpPr>
        <p:spPr bwMode="auto">
          <a:xfrm>
            <a:off x="381000" y="3962400"/>
            <a:ext cx="8367713" cy="2634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2800">
                <a:solidFill>
                  <a:schemeClr val="tx1"/>
                </a:solidFill>
                <a:latin typeface="Arial" pitchFamily="34" charset="0"/>
              </a:defRPr>
            </a:lvl1pPr>
            <a:lvl2pPr marL="742950" indent="-285750" algn="l" eaLnBrk="0" hangingPunct="0">
              <a:spcBef>
                <a:spcPct val="20000"/>
              </a:spcBef>
              <a:buChar char="–"/>
              <a:defRPr sz="2400">
                <a:solidFill>
                  <a:schemeClr val="tx1"/>
                </a:solidFill>
                <a:latin typeface="Arial" pitchFamily="34" charset="0"/>
              </a:defRPr>
            </a:lvl2pPr>
            <a:lvl3pPr marL="1143000" indent="-228600" algn="l" eaLnBrk="0" hangingPunct="0">
              <a:spcBef>
                <a:spcPct val="20000"/>
              </a:spcBef>
              <a:buChar char="•"/>
              <a:defRPr sz="2000">
                <a:solidFill>
                  <a:schemeClr val="tx1"/>
                </a:solidFill>
                <a:latin typeface="Arial" pitchFamily="34" charset="0"/>
              </a:defRPr>
            </a:lvl3pPr>
            <a:lvl4pPr marL="1600200" indent="-228600" algn="l" eaLnBrk="0" hangingPunct="0">
              <a:spcBef>
                <a:spcPct val="20000"/>
              </a:spcBef>
              <a:buChar char="–"/>
              <a:defRPr>
                <a:solidFill>
                  <a:schemeClr val="tx1"/>
                </a:solidFill>
                <a:latin typeface="Arial" pitchFamily="34" charset="0"/>
              </a:defRPr>
            </a:lvl4pPr>
            <a:lvl5pPr marL="2057400" indent="-228600" algn="l"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50000"/>
              </a:spcBef>
              <a:buFontTx/>
              <a:buNone/>
            </a:pPr>
            <a:r>
              <a:rPr lang="en-GB" altLang="tr-TR" dirty="0">
                <a:latin typeface="Times New Roman" pitchFamily="18" charset="0"/>
              </a:rPr>
              <a:t>For line with endpoints P</a:t>
            </a:r>
            <a:r>
              <a:rPr lang="en-GB" altLang="tr-TR" sz="1800" dirty="0">
                <a:latin typeface="Times New Roman" pitchFamily="18" charset="0"/>
              </a:rPr>
              <a:t>0</a:t>
            </a:r>
            <a:r>
              <a:rPr lang="en-GB" altLang="tr-TR" dirty="0">
                <a:latin typeface="Times New Roman" pitchFamily="18" charset="0"/>
              </a:rPr>
              <a:t>P</a:t>
            </a:r>
            <a:r>
              <a:rPr lang="en-GB" altLang="tr-TR" sz="2000" dirty="0">
                <a:latin typeface="Times New Roman" pitchFamily="18" charset="0"/>
              </a:rPr>
              <a:t>end</a:t>
            </a:r>
            <a:r>
              <a:rPr lang="en-GB" altLang="tr-TR" dirty="0">
                <a:latin typeface="Times New Roman" pitchFamily="18" charset="0"/>
              </a:rPr>
              <a:t>, there are three different positions to consider - all others can be derived from these by symmetry considerations</a:t>
            </a:r>
            <a:endParaRPr lang="tr-TR" altLang="tr-TR" dirty="0">
              <a:latin typeface="Times New Roman" pitchFamily="18" charset="0"/>
            </a:endParaRPr>
          </a:p>
          <a:p>
            <a:pPr eaLnBrk="1" hangingPunct="1">
              <a:lnSpc>
                <a:spcPct val="90000"/>
              </a:lnSpc>
              <a:buFontTx/>
              <a:buNone/>
            </a:pPr>
            <a:r>
              <a:rPr lang="en-US" altLang="en-US" dirty="0">
                <a:latin typeface="Times New Roman" pitchFamily="18" charset="0"/>
              </a:rPr>
              <a:t>For each case, we generate specialized test regions for </a:t>
            </a:r>
            <a:r>
              <a:rPr lang="tr-TR" altLang="en-US" dirty="0">
                <a:latin typeface="Times New Roman" pitchFamily="18" charset="0"/>
              </a:rPr>
              <a:t>other endpoint P</a:t>
            </a:r>
            <a:r>
              <a:rPr lang="tr-TR" altLang="en-US" sz="2400" dirty="0">
                <a:latin typeface="Times New Roman" pitchFamily="18" charset="0"/>
              </a:rPr>
              <a:t>end</a:t>
            </a:r>
            <a:r>
              <a:rPr lang="en-US" altLang="en-US" dirty="0">
                <a:latin typeface="Times New Roman" pitchFamily="18" charset="0"/>
              </a:rPr>
              <a:t>, which use simple tests (slope, &gt;, &lt;), and tell</a:t>
            </a:r>
            <a:r>
              <a:rPr lang="tr-TR" altLang="en-US" dirty="0">
                <a:latin typeface="Times New Roman" pitchFamily="18" charset="0"/>
              </a:rPr>
              <a:t>s us</a:t>
            </a:r>
            <a:r>
              <a:rPr lang="en-US" altLang="en-US" dirty="0">
                <a:latin typeface="Times New Roman" pitchFamily="18" charset="0"/>
              </a:rPr>
              <a:t> which edges to clip against.</a:t>
            </a:r>
            <a:r>
              <a:rPr lang="en-US" altLang="en-US" sz="2400" dirty="0"/>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1752600" y="2438400"/>
            <a:ext cx="1371600" cy="990600"/>
          </a:xfrm>
          <a:prstGeom prst="rect">
            <a:avLst/>
          </a:prstGeom>
          <a:solidFill>
            <a:schemeClr val="accent1">
              <a:alpha val="50195"/>
            </a:schemeClr>
          </a:solidFill>
          <a:ln w="9525">
            <a:solidFill>
              <a:schemeClr val="tx1"/>
            </a:solidFill>
            <a:miter lim="800000"/>
            <a:headEnd/>
            <a:tailEnd/>
          </a:ln>
        </p:spPr>
        <p:txBody>
          <a:bodyPr wrap="none" anchor="ctr"/>
          <a:lstStyle>
            <a:lvl1pPr algn="l" eaLnBrk="0" hangingPunct="0">
              <a:spcBef>
                <a:spcPct val="20000"/>
              </a:spcBef>
              <a:buChar char="•"/>
              <a:defRPr sz="2800">
                <a:solidFill>
                  <a:schemeClr val="tx1"/>
                </a:solidFill>
                <a:latin typeface="Arial" pitchFamily="34" charset="0"/>
              </a:defRPr>
            </a:lvl1pPr>
            <a:lvl2pPr marL="742950" indent="-285750" algn="l" eaLnBrk="0" hangingPunct="0">
              <a:spcBef>
                <a:spcPct val="20000"/>
              </a:spcBef>
              <a:buChar char="–"/>
              <a:defRPr sz="2400">
                <a:solidFill>
                  <a:schemeClr val="tx1"/>
                </a:solidFill>
                <a:latin typeface="Arial" pitchFamily="34" charset="0"/>
              </a:defRPr>
            </a:lvl2pPr>
            <a:lvl3pPr marL="1143000" indent="-228600" algn="l" eaLnBrk="0" hangingPunct="0">
              <a:spcBef>
                <a:spcPct val="20000"/>
              </a:spcBef>
              <a:buChar char="•"/>
              <a:defRPr sz="2000">
                <a:solidFill>
                  <a:schemeClr val="tx1"/>
                </a:solidFill>
                <a:latin typeface="Arial" pitchFamily="34" charset="0"/>
              </a:defRPr>
            </a:lvl3pPr>
            <a:lvl4pPr marL="1600200" indent="-228600" algn="l" eaLnBrk="0" hangingPunct="0">
              <a:spcBef>
                <a:spcPct val="20000"/>
              </a:spcBef>
              <a:buChar char="–"/>
              <a:defRPr>
                <a:solidFill>
                  <a:schemeClr val="tx1"/>
                </a:solidFill>
                <a:latin typeface="Arial" pitchFamily="34" charset="0"/>
              </a:defRPr>
            </a:lvl4pPr>
            <a:lvl5pPr marL="2057400" indent="-228600" algn="l"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gn="r" eaLnBrk="1" hangingPunct="1">
              <a:spcBef>
                <a:spcPct val="0"/>
              </a:spcBef>
              <a:buFontTx/>
              <a:buNone/>
            </a:pPr>
            <a:endParaRPr lang="tr-TR" altLang="tr-TR" sz="1400"/>
          </a:p>
        </p:txBody>
      </p:sp>
      <p:sp>
        <p:nvSpPr>
          <p:cNvPr id="58371" name="Line 3"/>
          <p:cNvSpPr>
            <a:spLocks noChangeShapeType="1"/>
          </p:cNvSpPr>
          <p:nvPr/>
        </p:nvSpPr>
        <p:spPr bwMode="auto">
          <a:xfrm>
            <a:off x="1752600" y="1752600"/>
            <a:ext cx="0" cy="2286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372" name="Line 4"/>
          <p:cNvSpPr>
            <a:spLocks noChangeShapeType="1"/>
          </p:cNvSpPr>
          <p:nvPr/>
        </p:nvSpPr>
        <p:spPr bwMode="auto">
          <a:xfrm>
            <a:off x="3124200" y="1752600"/>
            <a:ext cx="0" cy="2286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373" name="Line 5"/>
          <p:cNvSpPr>
            <a:spLocks noChangeShapeType="1"/>
          </p:cNvSpPr>
          <p:nvPr/>
        </p:nvSpPr>
        <p:spPr bwMode="auto">
          <a:xfrm>
            <a:off x="1219200" y="2438400"/>
            <a:ext cx="2590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374" name="Line 6"/>
          <p:cNvSpPr>
            <a:spLocks noChangeShapeType="1"/>
          </p:cNvSpPr>
          <p:nvPr/>
        </p:nvSpPr>
        <p:spPr bwMode="auto">
          <a:xfrm>
            <a:off x="1295400" y="3429000"/>
            <a:ext cx="2514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375" name="Text Box 7"/>
          <p:cNvSpPr txBox="1">
            <a:spLocks noChangeArrowheads="1"/>
          </p:cNvSpPr>
          <p:nvPr/>
        </p:nvSpPr>
        <p:spPr bwMode="auto">
          <a:xfrm>
            <a:off x="2286000" y="27432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2800">
                <a:solidFill>
                  <a:schemeClr val="tx1"/>
                </a:solidFill>
                <a:latin typeface="Arial" pitchFamily="34" charset="0"/>
              </a:defRPr>
            </a:lvl1pPr>
            <a:lvl2pPr marL="742950" indent="-285750" algn="l" eaLnBrk="0" hangingPunct="0">
              <a:spcBef>
                <a:spcPct val="20000"/>
              </a:spcBef>
              <a:buChar char="–"/>
              <a:defRPr sz="2400">
                <a:solidFill>
                  <a:schemeClr val="tx1"/>
                </a:solidFill>
                <a:latin typeface="Arial" pitchFamily="34" charset="0"/>
              </a:defRPr>
            </a:lvl2pPr>
            <a:lvl3pPr marL="1143000" indent="-228600" algn="l" eaLnBrk="0" hangingPunct="0">
              <a:spcBef>
                <a:spcPct val="20000"/>
              </a:spcBef>
              <a:buChar char="•"/>
              <a:defRPr sz="2000">
                <a:solidFill>
                  <a:schemeClr val="tx1"/>
                </a:solidFill>
                <a:latin typeface="Arial" pitchFamily="34" charset="0"/>
              </a:defRPr>
            </a:lvl3pPr>
            <a:lvl4pPr marL="1600200" indent="-228600" algn="l" eaLnBrk="0" hangingPunct="0">
              <a:spcBef>
                <a:spcPct val="20000"/>
              </a:spcBef>
              <a:buChar char="–"/>
              <a:defRPr>
                <a:solidFill>
                  <a:schemeClr val="tx1"/>
                </a:solidFill>
                <a:latin typeface="Arial" pitchFamily="34" charset="0"/>
              </a:defRPr>
            </a:lvl4pPr>
            <a:lvl5pPr marL="2057400" indent="-228600" algn="l"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50000"/>
              </a:spcBef>
              <a:buFontTx/>
              <a:buNone/>
            </a:pPr>
            <a:r>
              <a:rPr lang="en-GB" altLang="tr-TR" sz="2400">
                <a:latin typeface="Times New Roman" pitchFamily="18" charset="0"/>
              </a:rPr>
              <a:t>P</a:t>
            </a:r>
            <a:r>
              <a:rPr lang="en-GB" altLang="tr-TR" sz="1800">
                <a:latin typeface="Times New Roman" pitchFamily="18" charset="0"/>
              </a:rPr>
              <a:t>0</a:t>
            </a:r>
            <a:endParaRPr lang="en-GB" altLang="tr-TR" sz="2400">
              <a:latin typeface="Times New Roman" pitchFamily="18" charset="0"/>
            </a:endParaRPr>
          </a:p>
        </p:txBody>
      </p:sp>
      <p:sp>
        <p:nvSpPr>
          <p:cNvPr id="58376" name="Oval 8"/>
          <p:cNvSpPr>
            <a:spLocks noChangeArrowheads="1"/>
          </p:cNvSpPr>
          <p:nvPr/>
        </p:nvSpPr>
        <p:spPr bwMode="auto">
          <a:xfrm>
            <a:off x="2209800" y="2895600"/>
            <a:ext cx="152400" cy="152400"/>
          </a:xfrm>
          <a:prstGeom prst="ellipse">
            <a:avLst/>
          </a:prstGeom>
          <a:solidFill>
            <a:srgbClr val="FF0000"/>
          </a:solidFill>
          <a:ln w="9525">
            <a:solidFill>
              <a:srgbClr val="FF0000"/>
            </a:solidFill>
            <a:round/>
            <a:headEnd/>
            <a:tailEnd/>
          </a:ln>
        </p:spPr>
        <p:txBody>
          <a:bodyPr wrap="none" anchor="ctr"/>
          <a:lstStyle>
            <a:lvl1pPr algn="l" eaLnBrk="0" hangingPunct="0">
              <a:spcBef>
                <a:spcPct val="20000"/>
              </a:spcBef>
              <a:buChar char="•"/>
              <a:defRPr sz="2800">
                <a:solidFill>
                  <a:schemeClr val="tx1"/>
                </a:solidFill>
                <a:latin typeface="Arial" pitchFamily="34" charset="0"/>
              </a:defRPr>
            </a:lvl1pPr>
            <a:lvl2pPr marL="742950" indent="-285750" algn="l" eaLnBrk="0" hangingPunct="0">
              <a:spcBef>
                <a:spcPct val="20000"/>
              </a:spcBef>
              <a:buChar char="–"/>
              <a:defRPr sz="2400">
                <a:solidFill>
                  <a:schemeClr val="tx1"/>
                </a:solidFill>
                <a:latin typeface="Arial" pitchFamily="34" charset="0"/>
              </a:defRPr>
            </a:lvl2pPr>
            <a:lvl3pPr marL="1143000" indent="-228600" algn="l" eaLnBrk="0" hangingPunct="0">
              <a:spcBef>
                <a:spcPct val="20000"/>
              </a:spcBef>
              <a:buChar char="•"/>
              <a:defRPr sz="2000">
                <a:solidFill>
                  <a:schemeClr val="tx1"/>
                </a:solidFill>
                <a:latin typeface="Arial" pitchFamily="34" charset="0"/>
              </a:defRPr>
            </a:lvl3pPr>
            <a:lvl4pPr marL="1600200" indent="-228600" algn="l" eaLnBrk="0" hangingPunct="0">
              <a:spcBef>
                <a:spcPct val="20000"/>
              </a:spcBef>
              <a:buChar char="–"/>
              <a:defRPr>
                <a:solidFill>
                  <a:schemeClr val="tx1"/>
                </a:solidFill>
                <a:latin typeface="Arial" pitchFamily="34" charset="0"/>
              </a:defRPr>
            </a:lvl4pPr>
            <a:lvl5pPr marL="2057400" indent="-228600" algn="l"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gn="r" eaLnBrk="1" hangingPunct="1">
              <a:spcBef>
                <a:spcPct val="0"/>
              </a:spcBef>
              <a:buFontTx/>
              <a:buNone/>
            </a:pPr>
            <a:endParaRPr lang="tr-TR" altLang="tr-TR" sz="1400"/>
          </a:p>
        </p:txBody>
      </p:sp>
      <p:sp>
        <p:nvSpPr>
          <p:cNvPr id="58377" name="Text Box 9"/>
          <p:cNvSpPr txBox="1">
            <a:spLocks noChangeArrowheads="1"/>
          </p:cNvSpPr>
          <p:nvPr/>
        </p:nvSpPr>
        <p:spPr bwMode="auto">
          <a:xfrm>
            <a:off x="3124200" y="304800"/>
            <a:ext cx="4419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2800">
                <a:solidFill>
                  <a:schemeClr val="tx1"/>
                </a:solidFill>
                <a:latin typeface="Arial" pitchFamily="34" charset="0"/>
              </a:defRPr>
            </a:lvl1pPr>
            <a:lvl2pPr marL="742950" indent="-285750" algn="l" eaLnBrk="0" hangingPunct="0">
              <a:spcBef>
                <a:spcPct val="20000"/>
              </a:spcBef>
              <a:buChar char="–"/>
              <a:defRPr sz="2400">
                <a:solidFill>
                  <a:schemeClr val="tx1"/>
                </a:solidFill>
                <a:latin typeface="Arial" pitchFamily="34" charset="0"/>
              </a:defRPr>
            </a:lvl2pPr>
            <a:lvl3pPr marL="1143000" indent="-228600" algn="l" eaLnBrk="0" hangingPunct="0">
              <a:spcBef>
                <a:spcPct val="20000"/>
              </a:spcBef>
              <a:buChar char="•"/>
              <a:defRPr sz="2000">
                <a:solidFill>
                  <a:schemeClr val="tx1"/>
                </a:solidFill>
                <a:latin typeface="Arial" pitchFamily="34" charset="0"/>
              </a:defRPr>
            </a:lvl3pPr>
            <a:lvl4pPr marL="1600200" indent="-228600" algn="l" eaLnBrk="0" hangingPunct="0">
              <a:spcBef>
                <a:spcPct val="20000"/>
              </a:spcBef>
              <a:buChar char="–"/>
              <a:defRPr>
                <a:solidFill>
                  <a:schemeClr val="tx1"/>
                </a:solidFill>
                <a:latin typeface="Arial" pitchFamily="34" charset="0"/>
              </a:defRPr>
            </a:lvl4pPr>
            <a:lvl5pPr marL="2057400" indent="-228600" algn="l"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50000"/>
              </a:spcBef>
              <a:buFontTx/>
              <a:buNone/>
            </a:pPr>
            <a:r>
              <a:rPr lang="en-GB" altLang="tr-TR" sz="3200">
                <a:latin typeface="Times New Roman" pitchFamily="18" charset="0"/>
              </a:rPr>
              <a:t>Case 1</a:t>
            </a:r>
            <a:endParaRPr lang="en-GB" altLang="tr-TR" sz="2400">
              <a:latin typeface="Times New Roman" pitchFamily="18" charset="0"/>
            </a:endParaRPr>
          </a:p>
        </p:txBody>
      </p:sp>
      <p:sp>
        <p:nvSpPr>
          <p:cNvPr id="58378" name="Line 10"/>
          <p:cNvSpPr>
            <a:spLocks noChangeShapeType="1"/>
          </p:cNvSpPr>
          <p:nvPr/>
        </p:nvSpPr>
        <p:spPr bwMode="auto">
          <a:xfrm flipH="1">
            <a:off x="762000" y="2971800"/>
            <a:ext cx="1524000" cy="1295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379" name="Line 11"/>
          <p:cNvSpPr>
            <a:spLocks noChangeShapeType="1"/>
          </p:cNvSpPr>
          <p:nvPr/>
        </p:nvSpPr>
        <p:spPr bwMode="auto">
          <a:xfrm>
            <a:off x="2286000" y="2971800"/>
            <a:ext cx="1981200" cy="106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380" name="Line 12"/>
          <p:cNvSpPr>
            <a:spLocks noChangeShapeType="1"/>
          </p:cNvSpPr>
          <p:nvPr/>
        </p:nvSpPr>
        <p:spPr bwMode="auto">
          <a:xfrm flipV="1">
            <a:off x="2362200" y="1828800"/>
            <a:ext cx="1676400" cy="1143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381" name="Line 13"/>
          <p:cNvSpPr>
            <a:spLocks noChangeShapeType="1"/>
          </p:cNvSpPr>
          <p:nvPr/>
        </p:nvSpPr>
        <p:spPr bwMode="auto">
          <a:xfrm>
            <a:off x="990600" y="1600200"/>
            <a:ext cx="1295400" cy="1371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382" name="Text Box 14"/>
          <p:cNvSpPr txBox="1">
            <a:spLocks noChangeArrowheads="1"/>
          </p:cNvSpPr>
          <p:nvPr/>
        </p:nvSpPr>
        <p:spPr bwMode="auto">
          <a:xfrm>
            <a:off x="2209800" y="15240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2800">
                <a:solidFill>
                  <a:schemeClr val="tx1"/>
                </a:solidFill>
                <a:latin typeface="Arial" pitchFamily="34" charset="0"/>
              </a:defRPr>
            </a:lvl1pPr>
            <a:lvl2pPr marL="742950" indent="-285750" algn="l" eaLnBrk="0" hangingPunct="0">
              <a:spcBef>
                <a:spcPct val="20000"/>
              </a:spcBef>
              <a:buChar char="–"/>
              <a:defRPr sz="2400">
                <a:solidFill>
                  <a:schemeClr val="tx1"/>
                </a:solidFill>
                <a:latin typeface="Arial" pitchFamily="34" charset="0"/>
              </a:defRPr>
            </a:lvl2pPr>
            <a:lvl3pPr marL="1143000" indent="-228600" algn="l" eaLnBrk="0" hangingPunct="0">
              <a:spcBef>
                <a:spcPct val="20000"/>
              </a:spcBef>
              <a:buChar char="•"/>
              <a:defRPr sz="2000">
                <a:solidFill>
                  <a:schemeClr val="tx1"/>
                </a:solidFill>
                <a:latin typeface="Arial" pitchFamily="34" charset="0"/>
              </a:defRPr>
            </a:lvl3pPr>
            <a:lvl4pPr marL="1600200" indent="-228600" algn="l" eaLnBrk="0" hangingPunct="0">
              <a:spcBef>
                <a:spcPct val="20000"/>
              </a:spcBef>
              <a:buChar char="–"/>
              <a:defRPr>
                <a:solidFill>
                  <a:schemeClr val="tx1"/>
                </a:solidFill>
                <a:latin typeface="Arial" pitchFamily="34" charset="0"/>
              </a:defRPr>
            </a:lvl4pPr>
            <a:lvl5pPr marL="2057400" indent="-228600" algn="l"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50000"/>
              </a:spcBef>
              <a:buFontTx/>
              <a:buNone/>
            </a:pPr>
            <a:r>
              <a:rPr lang="en-GB" altLang="tr-TR" sz="2400">
                <a:latin typeface="Times New Roman" pitchFamily="18" charset="0"/>
              </a:rPr>
              <a:t>T</a:t>
            </a:r>
          </a:p>
        </p:txBody>
      </p:sp>
      <p:sp>
        <p:nvSpPr>
          <p:cNvPr id="58383" name="Text Box 15"/>
          <p:cNvSpPr txBox="1">
            <a:spLocks noChangeArrowheads="1"/>
          </p:cNvSpPr>
          <p:nvPr/>
        </p:nvSpPr>
        <p:spPr bwMode="auto">
          <a:xfrm>
            <a:off x="2209800" y="35814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2800">
                <a:solidFill>
                  <a:schemeClr val="tx1"/>
                </a:solidFill>
                <a:latin typeface="Arial" pitchFamily="34" charset="0"/>
              </a:defRPr>
            </a:lvl1pPr>
            <a:lvl2pPr marL="742950" indent="-285750" algn="l" eaLnBrk="0" hangingPunct="0">
              <a:spcBef>
                <a:spcPct val="20000"/>
              </a:spcBef>
              <a:buChar char="–"/>
              <a:defRPr sz="2400">
                <a:solidFill>
                  <a:schemeClr val="tx1"/>
                </a:solidFill>
                <a:latin typeface="Arial" pitchFamily="34" charset="0"/>
              </a:defRPr>
            </a:lvl2pPr>
            <a:lvl3pPr marL="1143000" indent="-228600" algn="l" eaLnBrk="0" hangingPunct="0">
              <a:spcBef>
                <a:spcPct val="20000"/>
              </a:spcBef>
              <a:buChar char="•"/>
              <a:defRPr sz="2000">
                <a:solidFill>
                  <a:schemeClr val="tx1"/>
                </a:solidFill>
                <a:latin typeface="Arial" pitchFamily="34" charset="0"/>
              </a:defRPr>
            </a:lvl3pPr>
            <a:lvl4pPr marL="1600200" indent="-228600" algn="l" eaLnBrk="0" hangingPunct="0">
              <a:spcBef>
                <a:spcPct val="20000"/>
              </a:spcBef>
              <a:buChar char="–"/>
              <a:defRPr>
                <a:solidFill>
                  <a:schemeClr val="tx1"/>
                </a:solidFill>
                <a:latin typeface="Arial" pitchFamily="34" charset="0"/>
              </a:defRPr>
            </a:lvl4pPr>
            <a:lvl5pPr marL="2057400" indent="-228600" algn="l"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50000"/>
              </a:spcBef>
              <a:buFontTx/>
              <a:buNone/>
            </a:pPr>
            <a:r>
              <a:rPr lang="en-GB" altLang="tr-TR" sz="2400">
                <a:latin typeface="Times New Roman" pitchFamily="18" charset="0"/>
              </a:rPr>
              <a:t>B</a:t>
            </a:r>
          </a:p>
        </p:txBody>
      </p:sp>
      <p:sp>
        <p:nvSpPr>
          <p:cNvPr id="58384" name="Text Box 16"/>
          <p:cNvSpPr txBox="1">
            <a:spLocks noChangeArrowheads="1"/>
          </p:cNvSpPr>
          <p:nvPr/>
        </p:nvSpPr>
        <p:spPr bwMode="auto">
          <a:xfrm>
            <a:off x="3505200" y="26670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2800">
                <a:solidFill>
                  <a:schemeClr val="tx1"/>
                </a:solidFill>
                <a:latin typeface="Arial" pitchFamily="34" charset="0"/>
              </a:defRPr>
            </a:lvl1pPr>
            <a:lvl2pPr marL="742950" indent="-285750" algn="l" eaLnBrk="0" hangingPunct="0">
              <a:spcBef>
                <a:spcPct val="20000"/>
              </a:spcBef>
              <a:buChar char="–"/>
              <a:defRPr sz="2400">
                <a:solidFill>
                  <a:schemeClr val="tx1"/>
                </a:solidFill>
                <a:latin typeface="Arial" pitchFamily="34" charset="0"/>
              </a:defRPr>
            </a:lvl2pPr>
            <a:lvl3pPr marL="1143000" indent="-228600" algn="l" eaLnBrk="0" hangingPunct="0">
              <a:spcBef>
                <a:spcPct val="20000"/>
              </a:spcBef>
              <a:buChar char="•"/>
              <a:defRPr sz="2000">
                <a:solidFill>
                  <a:schemeClr val="tx1"/>
                </a:solidFill>
                <a:latin typeface="Arial" pitchFamily="34" charset="0"/>
              </a:defRPr>
            </a:lvl3pPr>
            <a:lvl4pPr marL="1600200" indent="-228600" algn="l" eaLnBrk="0" hangingPunct="0">
              <a:spcBef>
                <a:spcPct val="20000"/>
              </a:spcBef>
              <a:buChar char="–"/>
              <a:defRPr>
                <a:solidFill>
                  <a:schemeClr val="tx1"/>
                </a:solidFill>
                <a:latin typeface="Arial" pitchFamily="34" charset="0"/>
              </a:defRPr>
            </a:lvl4pPr>
            <a:lvl5pPr marL="2057400" indent="-228600" algn="l"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50000"/>
              </a:spcBef>
              <a:buFontTx/>
              <a:buNone/>
            </a:pPr>
            <a:r>
              <a:rPr lang="en-GB" altLang="tr-TR" sz="2400">
                <a:latin typeface="Times New Roman" pitchFamily="18" charset="0"/>
              </a:rPr>
              <a:t>R</a:t>
            </a:r>
          </a:p>
        </p:txBody>
      </p:sp>
      <p:sp>
        <p:nvSpPr>
          <p:cNvPr id="58385" name="Text Box 17"/>
          <p:cNvSpPr txBox="1">
            <a:spLocks noChangeArrowheads="1"/>
          </p:cNvSpPr>
          <p:nvPr/>
        </p:nvSpPr>
        <p:spPr bwMode="auto">
          <a:xfrm>
            <a:off x="685800" y="25908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2800">
                <a:solidFill>
                  <a:schemeClr val="tx1"/>
                </a:solidFill>
                <a:latin typeface="Arial" pitchFamily="34" charset="0"/>
              </a:defRPr>
            </a:lvl1pPr>
            <a:lvl2pPr marL="742950" indent="-285750" algn="l" eaLnBrk="0" hangingPunct="0">
              <a:spcBef>
                <a:spcPct val="20000"/>
              </a:spcBef>
              <a:buChar char="–"/>
              <a:defRPr sz="2400">
                <a:solidFill>
                  <a:schemeClr val="tx1"/>
                </a:solidFill>
                <a:latin typeface="Arial" pitchFamily="34" charset="0"/>
              </a:defRPr>
            </a:lvl2pPr>
            <a:lvl3pPr marL="1143000" indent="-228600" algn="l" eaLnBrk="0" hangingPunct="0">
              <a:spcBef>
                <a:spcPct val="20000"/>
              </a:spcBef>
              <a:buChar char="•"/>
              <a:defRPr sz="2000">
                <a:solidFill>
                  <a:schemeClr val="tx1"/>
                </a:solidFill>
                <a:latin typeface="Arial" pitchFamily="34" charset="0"/>
              </a:defRPr>
            </a:lvl3pPr>
            <a:lvl4pPr marL="1600200" indent="-228600" algn="l" eaLnBrk="0" hangingPunct="0">
              <a:spcBef>
                <a:spcPct val="20000"/>
              </a:spcBef>
              <a:buChar char="–"/>
              <a:defRPr>
                <a:solidFill>
                  <a:schemeClr val="tx1"/>
                </a:solidFill>
                <a:latin typeface="Arial" pitchFamily="34" charset="0"/>
              </a:defRPr>
            </a:lvl4pPr>
            <a:lvl5pPr marL="2057400" indent="-228600" algn="l"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50000"/>
              </a:spcBef>
              <a:buFontTx/>
              <a:buNone/>
            </a:pPr>
            <a:r>
              <a:rPr lang="en-GB" altLang="tr-TR" sz="2400">
                <a:latin typeface="Times New Roman" pitchFamily="18" charset="0"/>
              </a:rPr>
              <a:t>L</a:t>
            </a:r>
          </a:p>
        </p:txBody>
      </p:sp>
      <p:sp>
        <p:nvSpPr>
          <p:cNvPr id="58386" name="Text Box 18"/>
          <p:cNvSpPr txBox="1">
            <a:spLocks noChangeArrowheads="1"/>
          </p:cNvSpPr>
          <p:nvPr/>
        </p:nvSpPr>
        <p:spPr bwMode="auto">
          <a:xfrm>
            <a:off x="5105400" y="1676400"/>
            <a:ext cx="34290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2800">
                <a:solidFill>
                  <a:schemeClr val="tx1"/>
                </a:solidFill>
                <a:latin typeface="Arial" pitchFamily="34" charset="0"/>
              </a:defRPr>
            </a:lvl1pPr>
            <a:lvl2pPr marL="742950" indent="-285750" algn="l" eaLnBrk="0" hangingPunct="0">
              <a:spcBef>
                <a:spcPct val="20000"/>
              </a:spcBef>
              <a:buChar char="–"/>
              <a:defRPr sz="2400">
                <a:solidFill>
                  <a:schemeClr val="tx1"/>
                </a:solidFill>
                <a:latin typeface="Arial" pitchFamily="34" charset="0"/>
              </a:defRPr>
            </a:lvl2pPr>
            <a:lvl3pPr marL="1143000" indent="-228600" algn="l" eaLnBrk="0" hangingPunct="0">
              <a:spcBef>
                <a:spcPct val="20000"/>
              </a:spcBef>
              <a:buChar char="•"/>
              <a:defRPr sz="2000">
                <a:solidFill>
                  <a:schemeClr val="tx1"/>
                </a:solidFill>
                <a:latin typeface="Arial" pitchFamily="34" charset="0"/>
              </a:defRPr>
            </a:lvl3pPr>
            <a:lvl4pPr marL="1600200" indent="-228600" algn="l" eaLnBrk="0" hangingPunct="0">
              <a:spcBef>
                <a:spcPct val="20000"/>
              </a:spcBef>
              <a:buChar char="–"/>
              <a:defRPr>
                <a:solidFill>
                  <a:schemeClr val="tx1"/>
                </a:solidFill>
                <a:latin typeface="Arial" pitchFamily="34" charset="0"/>
              </a:defRPr>
            </a:lvl4pPr>
            <a:lvl5pPr marL="2057400" indent="-228600" algn="l"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50000"/>
              </a:spcBef>
              <a:buFontTx/>
              <a:buNone/>
            </a:pPr>
            <a:r>
              <a:rPr lang="en-GB" altLang="tr-TR">
                <a:latin typeface="Times New Roman" pitchFamily="18" charset="0"/>
              </a:rPr>
              <a:t>Find which of the four regions P</a:t>
            </a:r>
            <a:r>
              <a:rPr lang="en-GB" altLang="tr-TR" sz="2400">
                <a:latin typeface="Times New Roman" pitchFamily="18" charset="0"/>
              </a:rPr>
              <a:t>end</a:t>
            </a:r>
            <a:r>
              <a:rPr lang="en-GB" altLang="tr-TR">
                <a:latin typeface="Times New Roman" pitchFamily="18" charset="0"/>
              </a:rPr>
              <a:t> lies in, then calculate the line intersection with the corresponding boundary</a:t>
            </a:r>
            <a:endParaRPr lang="en-GB" altLang="tr-TR" sz="2400">
              <a:latin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Line 2"/>
          <p:cNvSpPr>
            <a:spLocks noChangeShapeType="1"/>
          </p:cNvSpPr>
          <p:nvPr/>
        </p:nvSpPr>
        <p:spPr bwMode="auto">
          <a:xfrm>
            <a:off x="3657600" y="1828800"/>
            <a:ext cx="0" cy="2286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395" name="Line 3"/>
          <p:cNvSpPr>
            <a:spLocks noChangeShapeType="1"/>
          </p:cNvSpPr>
          <p:nvPr/>
        </p:nvSpPr>
        <p:spPr bwMode="auto">
          <a:xfrm>
            <a:off x="5029200" y="1828800"/>
            <a:ext cx="0" cy="2286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396" name="Line 4"/>
          <p:cNvSpPr>
            <a:spLocks noChangeShapeType="1"/>
          </p:cNvSpPr>
          <p:nvPr/>
        </p:nvSpPr>
        <p:spPr bwMode="auto">
          <a:xfrm>
            <a:off x="3124200" y="2514600"/>
            <a:ext cx="2590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397" name="Line 5"/>
          <p:cNvSpPr>
            <a:spLocks noChangeShapeType="1"/>
          </p:cNvSpPr>
          <p:nvPr/>
        </p:nvSpPr>
        <p:spPr bwMode="auto">
          <a:xfrm>
            <a:off x="3200400" y="3505200"/>
            <a:ext cx="2514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398" name="Text Box 6"/>
          <p:cNvSpPr txBox="1">
            <a:spLocks noChangeArrowheads="1"/>
          </p:cNvSpPr>
          <p:nvPr/>
        </p:nvSpPr>
        <p:spPr bwMode="auto">
          <a:xfrm>
            <a:off x="3048000" y="28194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2800">
                <a:solidFill>
                  <a:schemeClr val="tx1"/>
                </a:solidFill>
                <a:latin typeface="Arial" pitchFamily="34" charset="0"/>
              </a:defRPr>
            </a:lvl1pPr>
            <a:lvl2pPr marL="742950" indent="-285750" algn="l" eaLnBrk="0" hangingPunct="0">
              <a:spcBef>
                <a:spcPct val="20000"/>
              </a:spcBef>
              <a:buChar char="–"/>
              <a:defRPr sz="2400">
                <a:solidFill>
                  <a:schemeClr val="tx1"/>
                </a:solidFill>
                <a:latin typeface="Arial" pitchFamily="34" charset="0"/>
              </a:defRPr>
            </a:lvl2pPr>
            <a:lvl3pPr marL="1143000" indent="-228600" algn="l" eaLnBrk="0" hangingPunct="0">
              <a:spcBef>
                <a:spcPct val="20000"/>
              </a:spcBef>
              <a:buChar char="•"/>
              <a:defRPr sz="2000">
                <a:solidFill>
                  <a:schemeClr val="tx1"/>
                </a:solidFill>
                <a:latin typeface="Arial" pitchFamily="34" charset="0"/>
              </a:defRPr>
            </a:lvl3pPr>
            <a:lvl4pPr marL="1600200" indent="-228600" algn="l" eaLnBrk="0" hangingPunct="0">
              <a:spcBef>
                <a:spcPct val="20000"/>
              </a:spcBef>
              <a:buChar char="–"/>
              <a:defRPr>
                <a:solidFill>
                  <a:schemeClr val="tx1"/>
                </a:solidFill>
                <a:latin typeface="Arial" pitchFamily="34" charset="0"/>
              </a:defRPr>
            </a:lvl4pPr>
            <a:lvl5pPr marL="2057400" indent="-228600" algn="l"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50000"/>
              </a:spcBef>
              <a:buFontTx/>
              <a:buNone/>
            </a:pPr>
            <a:r>
              <a:rPr lang="en-GB" altLang="tr-TR" sz="2400">
                <a:latin typeface="Times New Roman" pitchFamily="18" charset="0"/>
              </a:rPr>
              <a:t>P</a:t>
            </a:r>
            <a:r>
              <a:rPr lang="en-GB" altLang="tr-TR" sz="1800">
                <a:latin typeface="Times New Roman" pitchFamily="18" charset="0"/>
              </a:rPr>
              <a:t>0</a:t>
            </a:r>
            <a:endParaRPr lang="en-GB" altLang="tr-TR" sz="2400">
              <a:latin typeface="Times New Roman" pitchFamily="18" charset="0"/>
            </a:endParaRPr>
          </a:p>
        </p:txBody>
      </p:sp>
      <p:sp>
        <p:nvSpPr>
          <p:cNvPr id="59399" name="Oval 7"/>
          <p:cNvSpPr>
            <a:spLocks noChangeArrowheads="1"/>
          </p:cNvSpPr>
          <p:nvPr/>
        </p:nvSpPr>
        <p:spPr bwMode="auto">
          <a:xfrm>
            <a:off x="2971800" y="2971800"/>
            <a:ext cx="152400" cy="152400"/>
          </a:xfrm>
          <a:prstGeom prst="ellipse">
            <a:avLst/>
          </a:prstGeom>
          <a:solidFill>
            <a:srgbClr val="FF0000"/>
          </a:solidFill>
          <a:ln w="9525">
            <a:solidFill>
              <a:srgbClr val="FF0000"/>
            </a:solidFill>
            <a:round/>
            <a:headEnd/>
            <a:tailEnd/>
          </a:ln>
        </p:spPr>
        <p:txBody>
          <a:bodyPr wrap="none" anchor="ctr"/>
          <a:lstStyle>
            <a:lvl1pPr algn="l" eaLnBrk="0" hangingPunct="0">
              <a:spcBef>
                <a:spcPct val="20000"/>
              </a:spcBef>
              <a:buChar char="•"/>
              <a:defRPr sz="2800">
                <a:solidFill>
                  <a:schemeClr val="tx1"/>
                </a:solidFill>
                <a:latin typeface="Arial" pitchFamily="34" charset="0"/>
              </a:defRPr>
            </a:lvl1pPr>
            <a:lvl2pPr marL="742950" indent="-285750" algn="l" eaLnBrk="0" hangingPunct="0">
              <a:spcBef>
                <a:spcPct val="20000"/>
              </a:spcBef>
              <a:buChar char="–"/>
              <a:defRPr sz="2400">
                <a:solidFill>
                  <a:schemeClr val="tx1"/>
                </a:solidFill>
                <a:latin typeface="Arial" pitchFamily="34" charset="0"/>
              </a:defRPr>
            </a:lvl2pPr>
            <a:lvl3pPr marL="1143000" indent="-228600" algn="l" eaLnBrk="0" hangingPunct="0">
              <a:spcBef>
                <a:spcPct val="20000"/>
              </a:spcBef>
              <a:buChar char="•"/>
              <a:defRPr sz="2000">
                <a:solidFill>
                  <a:schemeClr val="tx1"/>
                </a:solidFill>
                <a:latin typeface="Arial" pitchFamily="34" charset="0"/>
              </a:defRPr>
            </a:lvl3pPr>
            <a:lvl4pPr marL="1600200" indent="-228600" algn="l" eaLnBrk="0" hangingPunct="0">
              <a:spcBef>
                <a:spcPct val="20000"/>
              </a:spcBef>
              <a:buChar char="–"/>
              <a:defRPr>
                <a:solidFill>
                  <a:schemeClr val="tx1"/>
                </a:solidFill>
                <a:latin typeface="Arial" pitchFamily="34" charset="0"/>
              </a:defRPr>
            </a:lvl4pPr>
            <a:lvl5pPr marL="2057400" indent="-228600" algn="l"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gn="r" eaLnBrk="1" hangingPunct="1">
              <a:spcBef>
                <a:spcPct val="0"/>
              </a:spcBef>
              <a:buFontTx/>
              <a:buNone/>
            </a:pPr>
            <a:endParaRPr lang="tr-TR" altLang="tr-TR" sz="1400"/>
          </a:p>
        </p:txBody>
      </p:sp>
      <p:sp>
        <p:nvSpPr>
          <p:cNvPr id="59400" name="Rectangle 8"/>
          <p:cNvSpPr>
            <a:spLocks noChangeArrowheads="1"/>
          </p:cNvSpPr>
          <p:nvPr/>
        </p:nvSpPr>
        <p:spPr bwMode="auto">
          <a:xfrm>
            <a:off x="3657600" y="2514600"/>
            <a:ext cx="1371600" cy="990600"/>
          </a:xfrm>
          <a:prstGeom prst="rect">
            <a:avLst/>
          </a:prstGeom>
          <a:solidFill>
            <a:schemeClr val="accent1">
              <a:alpha val="50195"/>
            </a:schemeClr>
          </a:solidFill>
          <a:ln w="9525">
            <a:solidFill>
              <a:schemeClr val="tx1"/>
            </a:solidFill>
            <a:miter lim="800000"/>
            <a:headEnd/>
            <a:tailEnd/>
          </a:ln>
        </p:spPr>
        <p:txBody>
          <a:bodyPr wrap="none" anchor="ctr"/>
          <a:lstStyle>
            <a:lvl1pPr algn="l" eaLnBrk="0" hangingPunct="0">
              <a:spcBef>
                <a:spcPct val="20000"/>
              </a:spcBef>
              <a:buChar char="•"/>
              <a:defRPr sz="2800">
                <a:solidFill>
                  <a:schemeClr val="tx1"/>
                </a:solidFill>
                <a:latin typeface="Arial" pitchFamily="34" charset="0"/>
              </a:defRPr>
            </a:lvl1pPr>
            <a:lvl2pPr marL="742950" indent="-285750" algn="l" eaLnBrk="0" hangingPunct="0">
              <a:spcBef>
                <a:spcPct val="20000"/>
              </a:spcBef>
              <a:buChar char="–"/>
              <a:defRPr sz="2400">
                <a:solidFill>
                  <a:schemeClr val="tx1"/>
                </a:solidFill>
                <a:latin typeface="Arial" pitchFamily="34" charset="0"/>
              </a:defRPr>
            </a:lvl2pPr>
            <a:lvl3pPr marL="1143000" indent="-228600" algn="l" eaLnBrk="0" hangingPunct="0">
              <a:spcBef>
                <a:spcPct val="20000"/>
              </a:spcBef>
              <a:buChar char="•"/>
              <a:defRPr sz="2000">
                <a:solidFill>
                  <a:schemeClr val="tx1"/>
                </a:solidFill>
                <a:latin typeface="Arial" pitchFamily="34" charset="0"/>
              </a:defRPr>
            </a:lvl3pPr>
            <a:lvl4pPr marL="1600200" indent="-228600" algn="l" eaLnBrk="0" hangingPunct="0">
              <a:spcBef>
                <a:spcPct val="20000"/>
              </a:spcBef>
              <a:buChar char="–"/>
              <a:defRPr>
                <a:solidFill>
                  <a:schemeClr val="tx1"/>
                </a:solidFill>
                <a:latin typeface="Arial" pitchFamily="34" charset="0"/>
              </a:defRPr>
            </a:lvl4pPr>
            <a:lvl5pPr marL="2057400" indent="-228600" algn="l"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gn="r" eaLnBrk="1" hangingPunct="1">
              <a:spcBef>
                <a:spcPct val="0"/>
              </a:spcBef>
              <a:buFontTx/>
              <a:buNone/>
            </a:pPr>
            <a:endParaRPr lang="tr-TR" altLang="tr-TR" sz="1400"/>
          </a:p>
        </p:txBody>
      </p:sp>
      <p:sp>
        <p:nvSpPr>
          <p:cNvPr id="59401" name="Text Box 9"/>
          <p:cNvSpPr txBox="1">
            <a:spLocks noChangeArrowheads="1"/>
          </p:cNvSpPr>
          <p:nvPr/>
        </p:nvSpPr>
        <p:spPr bwMode="auto">
          <a:xfrm>
            <a:off x="3124200" y="304800"/>
            <a:ext cx="4419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2800">
                <a:solidFill>
                  <a:schemeClr val="tx1"/>
                </a:solidFill>
                <a:latin typeface="Arial" pitchFamily="34" charset="0"/>
              </a:defRPr>
            </a:lvl1pPr>
            <a:lvl2pPr marL="742950" indent="-285750" algn="l" eaLnBrk="0" hangingPunct="0">
              <a:spcBef>
                <a:spcPct val="20000"/>
              </a:spcBef>
              <a:buChar char="–"/>
              <a:defRPr sz="2400">
                <a:solidFill>
                  <a:schemeClr val="tx1"/>
                </a:solidFill>
                <a:latin typeface="Arial" pitchFamily="34" charset="0"/>
              </a:defRPr>
            </a:lvl2pPr>
            <a:lvl3pPr marL="1143000" indent="-228600" algn="l" eaLnBrk="0" hangingPunct="0">
              <a:spcBef>
                <a:spcPct val="20000"/>
              </a:spcBef>
              <a:buChar char="•"/>
              <a:defRPr sz="2000">
                <a:solidFill>
                  <a:schemeClr val="tx1"/>
                </a:solidFill>
                <a:latin typeface="Arial" pitchFamily="34" charset="0"/>
              </a:defRPr>
            </a:lvl3pPr>
            <a:lvl4pPr marL="1600200" indent="-228600" algn="l" eaLnBrk="0" hangingPunct="0">
              <a:spcBef>
                <a:spcPct val="20000"/>
              </a:spcBef>
              <a:buChar char="–"/>
              <a:defRPr>
                <a:solidFill>
                  <a:schemeClr val="tx1"/>
                </a:solidFill>
                <a:latin typeface="Arial" pitchFamily="34" charset="0"/>
              </a:defRPr>
            </a:lvl4pPr>
            <a:lvl5pPr marL="2057400" indent="-228600" algn="l"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50000"/>
              </a:spcBef>
              <a:buFontTx/>
              <a:buNone/>
            </a:pPr>
            <a:r>
              <a:rPr lang="en-GB" altLang="tr-TR" sz="3200">
                <a:latin typeface="Times New Roman" pitchFamily="18" charset="0"/>
              </a:rPr>
              <a:t>Case 2</a:t>
            </a:r>
            <a:endParaRPr lang="en-GB" altLang="tr-TR" sz="2400">
              <a:latin typeface="Times New Roman" pitchFamily="18" charset="0"/>
            </a:endParaRPr>
          </a:p>
        </p:txBody>
      </p:sp>
      <p:sp>
        <p:nvSpPr>
          <p:cNvPr id="59402" name="Line 10"/>
          <p:cNvSpPr>
            <a:spLocks noChangeShapeType="1"/>
          </p:cNvSpPr>
          <p:nvPr/>
        </p:nvSpPr>
        <p:spPr bwMode="auto">
          <a:xfrm flipV="1">
            <a:off x="3048000" y="838200"/>
            <a:ext cx="2438400" cy="2209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403" name="Line 11"/>
          <p:cNvSpPr>
            <a:spLocks noChangeShapeType="1"/>
          </p:cNvSpPr>
          <p:nvPr/>
        </p:nvSpPr>
        <p:spPr bwMode="auto">
          <a:xfrm>
            <a:off x="3048000" y="3048000"/>
            <a:ext cx="1981200" cy="144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404" name="Line 12"/>
          <p:cNvSpPr>
            <a:spLocks noChangeShapeType="1"/>
          </p:cNvSpPr>
          <p:nvPr/>
        </p:nvSpPr>
        <p:spPr bwMode="auto">
          <a:xfrm flipV="1">
            <a:off x="3048000" y="2133600"/>
            <a:ext cx="3352800" cy="914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405" name="Line 13"/>
          <p:cNvSpPr>
            <a:spLocks noChangeShapeType="1"/>
          </p:cNvSpPr>
          <p:nvPr/>
        </p:nvSpPr>
        <p:spPr bwMode="auto">
          <a:xfrm>
            <a:off x="3048000" y="3048000"/>
            <a:ext cx="335280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406" name="Text Box 14"/>
          <p:cNvSpPr txBox="1">
            <a:spLocks noChangeArrowheads="1"/>
          </p:cNvSpPr>
          <p:nvPr/>
        </p:nvSpPr>
        <p:spPr bwMode="auto">
          <a:xfrm>
            <a:off x="5715000" y="27432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2800">
                <a:solidFill>
                  <a:schemeClr val="tx1"/>
                </a:solidFill>
                <a:latin typeface="Arial" pitchFamily="34" charset="0"/>
              </a:defRPr>
            </a:lvl1pPr>
            <a:lvl2pPr marL="742950" indent="-285750" algn="l" eaLnBrk="0" hangingPunct="0">
              <a:spcBef>
                <a:spcPct val="20000"/>
              </a:spcBef>
              <a:buChar char="–"/>
              <a:defRPr sz="2400">
                <a:solidFill>
                  <a:schemeClr val="tx1"/>
                </a:solidFill>
                <a:latin typeface="Arial" pitchFamily="34" charset="0"/>
              </a:defRPr>
            </a:lvl2pPr>
            <a:lvl3pPr marL="1143000" indent="-228600" algn="l" eaLnBrk="0" hangingPunct="0">
              <a:spcBef>
                <a:spcPct val="20000"/>
              </a:spcBef>
              <a:buChar char="•"/>
              <a:defRPr sz="2000">
                <a:solidFill>
                  <a:schemeClr val="tx1"/>
                </a:solidFill>
                <a:latin typeface="Arial" pitchFamily="34" charset="0"/>
              </a:defRPr>
            </a:lvl3pPr>
            <a:lvl4pPr marL="1600200" indent="-228600" algn="l" eaLnBrk="0" hangingPunct="0">
              <a:spcBef>
                <a:spcPct val="20000"/>
              </a:spcBef>
              <a:buChar char="–"/>
              <a:defRPr>
                <a:solidFill>
                  <a:schemeClr val="tx1"/>
                </a:solidFill>
                <a:latin typeface="Arial" pitchFamily="34" charset="0"/>
              </a:defRPr>
            </a:lvl4pPr>
            <a:lvl5pPr marL="2057400" indent="-228600" algn="l"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50000"/>
              </a:spcBef>
              <a:buFontTx/>
              <a:buNone/>
            </a:pPr>
            <a:r>
              <a:rPr lang="en-GB" altLang="tr-TR" sz="2400">
                <a:latin typeface="Times New Roman" pitchFamily="18" charset="0"/>
              </a:rPr>
              <a:t>LR</a:t>
            </a:r>
          </a:p>
        </p:txBody>
      </p:sp>
      <p:sp>
        <p:nvSpPr>
          <p:cNvPr id="59407" name="Text Box 15"/>
          <p:cNvSpPr txBox="1">
            <a:spLocks noChangeArrowheads="1"/>
          </p:cNvSpPr>
          <p:nvPr/>
        </p:nvSpPr>
        <p:spPr bwMode="auto">
          <a:xfrm>
            <a:off x="5257800" y="38862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2800">
                <a:solidFill>
                  <a:schemeClr val="tx1"/>
                </a:solidFill>
                <a:latin typeface="Arial" pitchFamily="34" charset="0"/>
              </a:defRPr>
            </a:lvl1pPr>
            <a:lvl2pPr marL="742950" indent="-285750" algn="l" eaLnBrk="0" hangingPunct="0">
              <a:spcBef>
                <a:spcPct val="20000"/>
              </a:spcBef>
              <a:buChar char="–"/>
              <a:defRPr sz="2400">
                <a:solidFill>
                  <a:schemeClr val="tx1"/>
                </a:solidFill>
                <a:latin typeface="Arial" pitchFamily="34" charset="0"/>
              </a:defRPr>
            </a:lvl2pPr>
            <a:lvl3pPr marL="1143000" indent="-228600" algn="l" eaLnBrk="0" hangingPunct="0">
              <a:spcBef>
                <a:spcPct val="20000"/>
              </a:spcBef>
              <a:buChar char="•"/>
              <a:defRPr sz="2000">
                <a:solidFill>
                  <a:schemeClr val="tx1"/>
                </a:solidFill>
                <a:latin typeface="Arial" pitchFamily="34" charset="0"/>
              </a:defRPr>
            </a:lvl3pPr>
            <a:lvl4pPr marL="1600200" indent="-228600" algn="l" eaLnBrk="0" hangingPunct="0">
              <a:spcBef>
                <a:spcPct val="20000"/>
              </a:spcBef>
              <a:buChar char="–"/>
              <a:defRPr>
                <a:solidFill>
                  <a:schemeClr val="tx1"/>
                </a:solidFill>
                <a:latin typeface="Arial" pitchFamily="34" charset="0"/>
              </a:defRPr>
            </a:lvl4pPr>
            <a:lvl5pPr marL="2057400" indent="-228600" algn="l"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50000"/>
              </a:spcBef>
              <a:buFontTx/>
              <a:buNone/>
            </a:pPr>
            <a:r>
              <a:rPr lang="en-GB" altLang="tr-TR" sz="2400">
                <a:latin typeface="Times New Roman" pitchFamily="18" charset="0"/>
              </a:rPr>
              <a:t>LB</a:t>
            </a:r>
          </a:p>
        </p:txBody>
      </p:sp>
      <p:sp>
        <p:nvSpPr>
          <p:cNvPr id="59408" name="Text Box 16"/>
          <p:cNvSpPr txBox="1">
            <a:spLocks noChangeArrowheads="1"/>
          </p:cNvSpPr>
          <p:nvPr/>
        </p:nvSpPr>
        <p:spPr bwMode="auto">
          <a:xfrm>
            <a:off x="5029200" y="14478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2800">
                <a:solidFill>
                  <a:schemeClr val="tx1"/>
                </a:solidFill>
                <a:latin typeface="Arial" pitchFamily="34" charset="0"/>
              </a:defRPr>
            </a:lvl1pPr>
            <a:lvl2pPr marL="742950" indent="-285750" algn="l" eaLnBrk="0" hangingPunct="0">
              <a:spcBef>
                <a:spcPct val="20000"/>
              </a:spcBef>
              <a:buChar char="–"/>
              <a:defRPr sz="2400">
                <a:solidFill>
                  <a:schemeClr val="tx1"/>
                </a:solidFill>
                <a:latin typeface="Arial" pitchFamily="34" charset="0"/>
              </a:defRPr>
            </a:lvl2pPr>
            <a:lvl3pPr marL="1143000" indent="-228600" algn="l" eaLnBrk="0" hangingPunct="0">
              <a:spcBef>
                <a:spcPct val="20000"/>
              </a:spcBef>
              <a:buChar char="•"/>
              <a:defRPr sz="2000">
                <a:solidFill>
                  <a:schemeClr val="tx1"/>
                </a:solidFill>
                <a:latin typeface="Arial" pitchFamily="34" charset="0"/>
              </a:defRPr>
            </a:lvl3pPr>
            <a:lvl4pPr marL="1600200" indent="-228600" algn="l" eaLnBrk="0" hangingPunct="0">
              <a:spcBef>
                <a:spcPct val="20000"/>
              </a:spcBef>
              <a:buChar char="–"/>
              <a:defRPr>
                <a:solidFill>
                  <a:schemeClr val="tx1"/>
                </a:solidFill>
                <a:latin typeface="Arial" pitchFamily="34" charset="0"/>
              </a:defRPr>
            </a:lvl4pPr>
            <a:lvl5pPr marL="2057400" indent="-228600" algn="l"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50000"/>
              </a:spcBef>
              <a:buFontTx/>
              <a:buNone/>
            </a:pPr>
            <a:r>
              <a:rPr lang="en-GB" altLang="tr-TR" sz="2400">
                <a:latin typeface="Times New Roman" pitchFamily="18" charset="0"/>
              </a:rPr>
              <a:t>LT</a:t>
            </a:r>
          </a:p>
        </p:txBody>
      </p:sp>
      <p:sp>
        <p:nvSpPr>
          <p:cNvPr id="59409" name="Text Box 17"/>
          <p:cNvSpPr txBox="1">
            <a:spLocks noChangeArrowheads="1"/>
          </p:cNvSpPr>
          <p:nvPr/>
        </p:nvSpPr>
        <p:spPr bwMode="auto">
          <a:xfrm>
            <a:off x="4343400" y="28194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2800">
                <a:solidFill>
                  <a:schemeClr val="tx1"/>
                </a:solidFill>
                <a:latin typeface="Arial" pitchFamily="34" charset="0"/>
              </a:defRPr>
            </a:lvl1pPr>
            <a:lvl2pPr marL="742950" indent="-285750" algn="l" eaLnBrk="0" hangingPunct="0">
              <a:spcBef>
                <a:spcPct val="20000"/>
              </a:spcBef>
              <a:buChar char="–"/>
              <a:defRPr sz="2400">
                <a:solidFill>
                  <a:schemeClr val="tx1"/>
                </a:solidFill>
                <a:latin typeface="Arial" pitchFamily="34" charset="0"/>
              </a:defRPr>
            </a:lvl2pPr>
            <a:lvl3pPr marL="1143000" indent="-228600" algn="l" eaLnBrk="0" hangingPunct="0">
              <a:spcBef>
                <a:spcPct val="20000"/>
              </a:spcBef>
              <a:buChar char="•"/>
              <a:defRPr sz="2000">
                <a:solidFill>
                  <a:schemeClr val="tx1"/>
                </a:solidFill>
                <a:latin typeface="Arial" pitchFamily="34" charset="0"/>
              </a:defRPr>
            </a:lvl3pPr>
            <a:lvl4pPr marL="1600200" indent="-228600" algn="l" eaLnBrk="0" hangingPunct="0">
              <a:spcBef>
                <a:spcPct val="20000"/>
              </a:spcBef>
              <a:buChar char="–"/>
              <a:defRPr>
                <a:solidFill>
                  <a:schemeClr val="tx1"/>
                </a:solidFill>
                <a:latin typeface="Arial" pitchFamily="34" charset="0"/>
              </a:defRPr>
            </a:lvl4pPr>
            <a:lvl5pPr marL="2057400" indent="-228600" algn="l"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50000"/>
              </a:spcBef>
              <a:buFontTx/>
              <a:buNone/>
            </a:pPr>
            <a:r>
              <a:rPr lang="en-GB" altLang="tr-TR" sz="2400">
                <a:latin typeface="Times New Roman" pitchFamily="18" charset="0"/>
              </a:rPr>
              <a:t>L</a:t>
            </a:r>
          </a:p>
        </p:txBody>
      </p:sp>
      <p:sp>
        <p:nvSpPr>
          <p:cNvPr id="59410" name="Text Box 18"/>
          <p:cNvSpPr txBox="1">
            <a:spLocks noChangeArrowheads="1"/>
          </p:cNvSpPr>
          <p:nvPr/>
        </p:nvSpPr>
        <p:spPr bwMode="auto">
          <a:xfrm>
            <a:off x="3657600" y="31242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2800">
                <a:solidFill>
                  <a:schemeClr val="tx1"/>
                </a:solidFill>
                <a:latin typeface="Arial" pitchFamily="34" charset="0"/>
              </a:defRPr>
            </a:lvl1pPr>
            <a:lvl2pPr marL="742950" indent="-285750" algn="l" eaLnBrk="0" hangingPunct="0">
              <a:spcBef>
                <a:spcPct val="20000"/>
              </a:spcBef>
              <a:buChar char="–"/>
              <a:defRPr sz="2400">
                <a:solidFill>
                  <a:schemeClr val="tx1"/>
                </a:solidFill>
                <a:latin typeface="Arial" pitchFamily="34" charset="0"/>
              </a:defRPr>
            </a:lvl2pPr>
            <a:lvl3pPr marL="1143000" indent="-228600" algn="l" eaLnBrk="0" hangingPunct="0">
              <a:spcBef>
                <a:spcPct val="20000"/>
              </a:spcBef>
              <a:buChar char="•"/>
              <a:defRPr sz="2000">
                <a:solidFill>
                  <a:schemeClr val="tx1"/>
                </a:solidFill>
                <a:latin typeface="Arial" pitchFamily="34" charset="0"/>
              </a:defRPr>
            </a:lvl3pPr>
            <a:lvl4pPr marL="1600200" indent="-228600" algn="l" eaLnBrk="0" hangingPunct="0">
              <a:spcBef>
                <a:spcPct val="20000"/>
              </a:spcBef>
              <a:buChar char="–"/>
              <a:defRPr>
                <a:solidFill>
                  <a:schemeClr val="tx1"/>
                </a:solidFill>
                <a:latin typeface="Arial" pitchFamily="34" charset="0"/>
              </a:defRPr>
            </a:lvl4pPr>
            <a:lvl5pPr marL="2057400" indent="-228600" algn="l"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50000"/>
              </a:spcBef>
              <a:buFontTx/>
              <a:buNone/>
            </a:pPr>
            <a:r>
              <a:rPr lang="en-GB" altLang="tr-TR" sz="2400">
                <a:latin typeface="Times New Roman" pitchFamily="18" charset="0"/>
              </a:rPr>
              <a:t>L</a:t>
            </a:r>
          </a:p>
        </p:txBody>
      </p:sp>
      <p:sp>
        <p:nvSpPr>
          <p:cNvPr id="59411" name="Text Box 19"/>
          <p:cNvSpPr txBox="1">
            <a:spLocks noChangeArrowheads="1"/>
          </p:cNvSpPr>
          <p:nvPr/>
        </p:nvSpPr>
        <p:spPr bwMode="auto">
          <a:xfrm>
            <a:off x="3581400" y="24384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2800">
                <a:solidFill>
                  <a:schemeClr val="tx1"/>
                </a:solidFill>
                <a:latin typeface="Arial" pitchFamily="34" charset="0"/>
              </a:defRPr>
            </a:lvl1pPr>
            <a:lvl2pPr marL="742950" indent="-285750" algn="l" eaLnBrk="0" hangingPunct="0">
              <a:spcBef>
                <a:spcPct val="20000"/>
              </a:spcBef>
              <a:buChar char="–"/>
              <a:defRPr sz="2400">
                <a:solidFill>
                  <a:schemeClr val="tx1"/>
                </a:solidFill>
                <a:latin typeface="Arial" pitchFamily="34" charset="0"/>
              </a:defRPr>
            </a:lvl2pPr>
            <a:lvl3pPr marL="1143000" indent="-228600" algn="l" eaLnBrk="0" hangingPunct="0">
              <a:spcBef>
                <a:spcPct val="20000"/>
              </a:spcBef>
              <a:buChar char="•"/>
              <a:defRPr sz="2000">
                <a:solidFill>
                  <a:schemeClr val="tx1"/>
                </a:solidFill>
                <a:latin typeface="Arial" pitchFamily="34" charset="0"/>
              </a:defRPr>
            </a:lvl3pPr>
            <a:lvl4pPr marL="1600200" indent="-228600" algn="l" eaLnBrk="0" hangingPunct="0">
              <a:spcBef>
                <a:spcPct val="20000"/>
              </a:spcBef>
              <a:buChar char="–"/>
              <a:defRPr>
                <a:solidFill>
                  <a:schemeClr val="tx1"/>
                </a:solidFill>
                <a:latin typeface="Arial" pitchFamily="34" charset="0"/>
              </a:defRPr>
            </a:lvl4pPr>
            <a:lvl5pPr marL="2057400" indent="-228600" algn="l"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50000"/>
              </a:spcBef>
              <a:buFontTx/>
              <a:buNone/>
            </a:pPr>
            <a:r>
              <a:rPr lang="en-GB" altLang="tr-TR" sz="2400">
                <a:latin typeface="Times New Roman" pitchFamily="18" charset="0"/>
              </a:rPr>
              <a:t>L</a:t>
            </a:r>
          </a:p>
        </p:txBody>
      </p:sp>
      <p:sp>
        <p:nvSpPr>
          <p:cNvPr id="59412" name="Text Box 20"/>
          <p:cNvSpPr txBox="1">
            <a:spLocks noChangeArrowheads="1"/>
          </p:cNvSpPr>
          <p:nvPr/>
        </p:nvSpPr>
        <p:spPr bwMode="auto">
          <a:xfrm>
            <a:off x="304800" y="4800600"/>
            <a:ext cx="76962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2800">
                <a:solidFill>
                  <a:schemeClr val="tx1"/>
                </a:solidFill>
                <a:latin typeface="Arial" pitchFamily="34" charset="0"/>
              </a:defRPr>
            </a:lvl1pPr>
            <a:lvl2pPr marL="742950" indent="-285750" algn="l" eaLnBrk="0" hangingPunct="0">
              <a:spcBef>
                <a:spcPct val="20000"/>
              </a:spcBef>
              <a:buChar char="–"/>
              <a:defRPr sz="2400">
                <a:solidFill>
                  <a:schemeClr val="tx1"/>
                </a:solidFill>
                <a:latin typeface="Arial" pitchFamily="34" charset="0"/>
              </a:defRPr>
            </a:lvl2pPr>
            <a:lvl3pPr marL="1143000" indent="-228600" algn="l" eaLnBrk="0" hangingPunct="0">
              <a:spcBef>
                <a:spcPct val="20000"/>
              </a:spcBef>
              <a:buChar char="•"/>
              <a:defRPr sz="2000">
                <a:solidFill>
                  <a:schemeClr val="tx1"/>
                </a:solidFill>
                <a:latin typeface="Arial" pitchFamily="34" charset="0"/>
              </a:defRPr>
            </a:lvl3pPr>
            <a:lvl4pPr marL="1600200" indent="-228600" algn="l" eaLnBrk="0" hangingPunct="0">
              <a:spcBef>
                <a:spcPct val="20000"/>
              </a:spcBef>
              <a:buChar char="–"/>
              <a:defRPr>
                <a:solidFill>
                  <a:schemeClr val="tx1"/>
                </a:solidFill>
                <a:latin typeface="Arial" pitchFamily="34" charset="0"/>
              </a:defRPr>
            </a:lvl4pPr>
            <a:lvl5pPr marL="2057400" indent="-228600" algn="l"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50000"/>
              </a:spcBef>
              <a:buFontTx/>
              <a:buNone/>
            </a:pPr>
            <a:r>
              <a:rPr lang="en-GB" altLang="tr-TR">
                <a:latin typeface="Times New Roman" pitchFamily="18" charset="0"/>
              </a:rPr>
              <a:t>Find which of the four regions P</a:t>
            </a:r>
            <a:r>
              <a:rPr lang="en-GB" altLang="tr-TR" sz="2400">
                <a:latin typeface="Times New Roman" pitchFamily="18" charset="0"/>
              </a:rPr>
              <a:t>end</a:t>
            </a:r>
            <a:r>
              <a:rPr lang="en-GB" altLang="tr-TR">
                <a:latin typeface="Times New Roman" pitchFamily="18" charset="0"/>
              </a:rPr>
              <a:t> lies in, then calculate the line intersection with the corresponding boundary</a:t>
            </a:r>
            <a:endParaRPr lang="en-GB" altLang="tr-TR" sz="2400">
              <a:latin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Line 2"/>
          <p:cNvSpPr>
            <a:spLocks noChangeShapeType="1"/>
          </p:cNvSpPr>
          <p:nvPr/>
        </p:nvSpPr>
        <p:spPr bwMode="auto">
          <a:xfrm>
            <a:off x="1447800" y="1524000"/>
            <a:ext cx="0" cy="2286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419" name="Line 3"/>
          <p:cNvSpPr>
            <a:spLocks noChangeShapeType="1"/>
          </p:cNvSpPr>
          <p:nvPr/>
        </p:nvSpPr>
        <p:spPr bwMode="auto">
          <a:xfrm>
            <a:off x="2819400" y="1524000"/>
            <a:ext cx="0" cy="2286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420" name="Line 4"/>
          <p:cNvSpPr>
            <a:spLocks noChangeShapeType="1"/>
          </p:cNvSpPr>
          <p:nvPr/>
        </p:nvSpPr>
        <p:spPr bwMode="auto">
          <a:xfrm>
            <a:off x="914400" y="2209800"/>
            <a:ext cx="2590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421" name="Line 5"/>
          <p:cNvSpPr>
            <a:spLocks noChangeShapeType="1"/>
          </p:cNvSpPr>
          <p:nvPr/>
        </p:nvSpPr>
        <p:spPr bwMode="auto">
          <a:xfrm>
            <a:off x="838200" y="3200400"/>
            <a:ext cx="2514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422" name="Text Box 6"/>
          <p:cNvSpPr txBox="1">
            <a:spLocks noChangeArrowheads="1"/>
          </p:cNvSpPr>
          <p:nvPr/>
        </p:nvSpPr>
        <p:spPr bwMode="auto">
          <a:xfrm>
            <a:off x="228600" y="16002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2800">
                <a:solidFill>
                  <a:schemeClr val="tx1"/>
                </a:solidFill>
                <a:latin typeface="Arial" pitchFamily="34" charset="0"/>
              </a:defRPr>
            </a:lvl1pPr>
            <a:lvl2pPr marL="742950" indent="-285750" algn="l" eaLnBrk="0" hangingPunct="0">
              <a:spcBef>
                <a:spcPct val="20000"/>
              </a:spcBef>
              <a:buChar char="–"/>
              <a:defRPr sz="2400">
                <a:solidFill>
                  <a:schemeClr val="tx1"/>
                </a:solidFill>
                <a:latin typeface="Arial" pitchFamily="34" charset="0"/>
              </a:defRPr>
            </a:lvl2pPr>
            <a:lvl3pPr marL="1143000" indent="-228600" algn="l" eaLnBrk="0" hangingPunct="0">
              <a:spcBef>
                <a:spcPct val="20000"/>
              </a:spcBef>
              <a:buChar char="•"/>
              <a:defRPr sz="2000">
                <a:solidFill>
                  <a:schemeClr val="tx1"/>
                </a:solidFill>
                <a:latin typeface="Arial" pitchFamily="34" charset="0"/>
              </a:defRPr>
            </a:lvl3pPr>
            <a:lvl4pPr marL="1600200" indent="-228600" algn="l" eaLnBrk="0" hangingPunct="0">
              <a:spcBef>
                <a:spcPct val="20000"/>
              </a:spcBef>
              <a:buChar char="–"/>
              <a:defRPr>
                <a:solidFill>
                  <a:schemeClr val="tx1"/>
                </a:solidFill>
                <a:latin typeface="Arial" pitchFamily="34" charset="0"/>
              </a:defRPr>
            </a:lvl4pPr>
            <a:lvl5pPr marL="2057400" indent="-228600" algn="l"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50000"/>
              </a:spcBef>
              <a:buFontTx/>
              <a:buNone/>
            </a:pPr>
            <a:r>
              <a:rPr lang="en-GB" altLang="tr-TR" sz="2400">
                <a:latin typeface="Times New Roman" pitchFamily="18" charset="0"/>
              </a:rPr>
              <a:t>P</a:t>
            </a:r>
            <a:r>
              <a:rPr lang="en-GB" altLang="tr-TR" sz="1800">
                <a:latin typeface="Times New Roman" pitchFamily="18" charset="0"/>
              </a:rPr>
              <a:t>0</a:t>
            </a:r>
            <a:endParaRPr lang="en-GB" altLang="tr-TR" sz="2400">
              <a:latin typeface="Times New Roman" pitchFamily="18" charset="0"/>
            </a:endParaRPr>
          </a:p>
        </p:txBody>
      </p:sp>
      <p:sp>
        <p:nvSpPr>
          <p:cNvPr id="60423" name="Oval 7"/>
          <p:cNvSpPr>
            <a:spLocks noChangeArrowheads="1"/>
          </p:cNvSpPr>
          <p:nvPr/>
        </p:nvSpPr>
        <p:spPr bwMode="auto">
          <a:xfrm>
            <a:off x="762000" y="1828800"/>
            <a:ext cx="152400" cy="152400"/>
          </a:xfrm>
          <a:prstGeom prst="ellipse">
            <a:avLst/>
          </a:prstGeom>
          <a:solidFill>
            <a:srgbClr val="FF0000"/>
          </a:solidFill>
          <a:ln w="9525">
            <a:solidFill>
              <a:srgbClr val="FF0000"/>
            </a:solidFill>
            <a:round/>
            <a:headEnd/>
            <a:tailEnd/>
          </a:ln>
        </p:spPr>
        <p:txBody>
          <a:bodyPr wrap="none" anchor="ctr"/>
          <a:lstStyle>
            <a:lvl1pPr algn="l" eaLnBrk="0" hangingPunct="0">
              <a:spcBef>
                <a:spcPct val="20000"/>
              </a:spcBef>
              <a:buChar char="•"/>
              <a:defRPr sz="2800">
                <a:solidFill>
                  <a:schemeClr val="tx1"/>
                </a:solidFill>
                <a:latin typeface="Arial" pitchFamily="34" charset="0"/>
              </a:defRPr>
            </a:lvl1pPr>
            <a:lvl2pPr marL="742950" indent="-285750" algn="l" eaLnBrk="0" hangingPunct="0">
              <a:spcBef>
                <a:spcPct val="20000"/>
              </a:spcBef>
              <a:buChar char="–"/>
              <a:defRPr sz="2400">
                <a:solidFill>
                  <a:schemeClr val="tx1"/>
                </a:solidFill>
                <a:latin typeface="Arial" pitchFamily="34" charset="0"/>
              </a:defRPr>
            </a:lvl2pPr>
            <a:lvl3pPr marL="1143000" indent="-228600" algn="l" eaLnBrk="0" hangingPunct="0">
              <a:spcBef>
                <a:spcPct val="20000"/>
              </a:spcBef>
              <a:buChar char="•"/>
              <a:defRPr sz="2000">
                <a:solidFill>
                  <a:schemeClr val="tx1"/>
                </a:solidFill>
                <a:latin typeface="Arial" pitchFamily="34" charset="0"/>
              </a:defRPr>
            </a:lvl3pPr>
            <a:lvl4pPr marL="1600200" indent="-228600" algn="l" eaLnBrk="0" hangingPunct="0">
              <a:spcBef>
                <a:spcPct val="20000"/>
              </a:spcBef>
              <a:buChar char="–"/>
              <a:defRPr>
                <a:solidFill>
                  <a:schemeClr val="tx1"/>
                </a:solidFill>
                <a:latin typeface="Arial" pitchFamily="34" charset="0"/>
              </a:defRPr>
            </a:lvl4pPr>
            <a:lvl5pPr marL="2057400" indent="-228600" algn="l"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gn="r" eaLnBrk="1" hangingPunct="1">
              <a:spcBef>
                <a:spcPct val="0"/>
              </a:spcBef>
              <a:buFontTx/>
              <a:buNone/>
            </a:pPr>
            <a:endParaRPr lang="tr-TR" altLang="tr-TR" sz="1400"/>
          </a:p>
        </p:txBody>
      </p:sp>
      <p:sp>
        <p:nvSpPr>
          <p:cNvPr id="60424" name="Rectangle 8"/>
          <p:cNvSpPr>
            <a:spLocks noChangeArrowheads="1"/>
          </p:cNvSpPr>
          <p:nvPr/>
        </p:nvSpPr>
        <p:spPr bwMode="auto">
          <a:xfrm>
            <a:off x="1447800" y="2209800"/>
            <a:ext cx="1371600" cy="990600"/>
          </a:xfrm>
          <a:prstGeom prst="rect">
            <a:avLst/>
          </a:prstGeom>
          <a:solidFill>
            <a:schemeClr val="accent1">
              <a:alpha val="50195"/>
            </a:schemeClr>
          </a:solidFill>
          <a:ln w="9525">
            <a:solidFill>
              <a:schemeClr val="tx1"/>
            </a:solidFill>
            <a:miter lim="800000"/>
            <a:headEnd/>
            <a:tailEnd/>
          </a:ln>
        </p:spPr>
        <p:txBody>
          <a:bodyPr wrap="none" anchor="ctr"/>
          <a:lstStyle>
            <a:lvl1pPr algn="l" eaLnBrk="0" hangingPunct="0">
              <a:spcBef>
                <a:spcPct val="20000"/>
              </a:spcBef>
              <a:buChar char="•"/>
              <a:defRPr sz="2800">
                <a:solidFill>
                  <a:schemeClr val="tx1"/>
                </a:solidFill>
                <a:latin typeface="Arial" pitchFamily="34" charset="0"/>
              </a:defRPr>
            </a:lvl1pPr>
            <a:lvl2pPr marL="742950" indent="-285750" algn="l" eaLnBrk="0" hangingPunct="0">
              <a:spcBef>
                <a:spcPct val="20000"/>
              </a:spcBef>
              <a:buChar char="–"/>
              <a:defRPr sz="2400">
                <a:solidFill>
                  <a:schemeClr val="tx1"/>
                </a:solidFill>
                <a:latin typeface="Arial" pitchFamily="34" charset="0"/>
              </a:defRPr>
            </a:lvl2pPr>
            <a:lvl3pPr marL="1143000" indent="-228600" algn="l" eaLnBrk="0" hangingPunct="0">
              <a:spcBef>
                <a:spcPct val="20000"/>
              </a:spcBef>
              <a:buChar char="•"/>
              <a:defRPr sz="2000">
                <a:solidFill>
                  <a:schemeClr val="tx1"/>
                </a:solidFill>
                <a:latin typeface="Arial" pitchFamily="34" charset="0"/>
              </a:defRPr>
            </a:lvl3pPr>
            <a:lvl4pPr marL="1600200" indent="-228600" algn="l" eaLnBrk="0" hangingPunct="0">
              <a:spcBef>
                <a:spcPct val="20000"/>
              </a:spcBef>
              <a:buChar char="–"/>
              <a:defRPr>
                <a:solidFill>
                  <a:schemeClr val="tx1"/>
                </a:solidFill>
                <a:latin typeface="Arial" pitchFamily="34" charset="0"/>
              </a:defRPr>
            </a:lvl4pPr>
            <a:lvl5pPr marL="2057400" indent="-228600" algn="l"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gn="r" eaLnBrk="1" hangingPunct="1">
              <a:spcBef>
                <a:spcPct val="0"/>
              </a:spcBef>
              <a:buFontTx/>
              <a:buNone/>
            </a:pPr>
            <a:endParaRPr lang="tr-TR" altLang="tr-TR" sz="1400"/>
          </a:p>
        </p:txBody>
      </p:sp>
      <p:sp>
        <p:nvSpPr>
          <p:cNvPr id="60425" name="Text Box 9"/>
          <p:cNvSpPr txBox="1">
            <a:spLocks noChangeArrowheads="1"/>
          </p:cNvSpPr>
          <p:nvPr/>
        </p:nvSpPr>
        <p:spPr bwMode="auto">
          <a:xfrm>
            <a:off x="3124200" y="304800"/>
            <a:ext cx="4419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2800">
                <a:solidFill>
                  <a:schemeClr val="tx1"/>
                </a:solidFill>
                <a:latin typeface="Arial" pitchFamily="34" charset="0"/>
              </a:defRPr>
            </a:lvl1pPr>
            <a:lvl2pPr marL="742950" indent="-285750" algn="l" eaLnBrk="0" hangingPunct="0">
              <a:spcBef>
                <a:spcPct val="20000"/>
              </a:spcBef>
              <a:buChar char="–"/>
              <a:defRPr sz="2400">
                <a:solidFill>
                  <a:schemeClr val="tx1"/>
                </a:solidFill>
                <a:latin typeface="Arial" pitchFamily="34" charset="0"/>
              </a:defRPr>
            </a:lvl2pPr>
            <a:lvl3pPr marL="1143000" indent="-228600" algn="l" eaLnBrk="0" hangingPunct="0">
              <a:spcBef>
                <a:spcPct val="20000"/>
              </a:spcBef>
              <a:buChar char="•"/>
              <a:defRPr sz="2000">
                <a:solidFill>
                  <a:schemeClr val="tx1"/>
                </a:solidFill>
                <a:latin typeface="Arial" pitchFamily="34" charset="0"/>
              </a:defRPr>
            </a:lvl3pPr>
            <a:lvl4pPr marL="1600200" indent="-228600" algn="l" eaLnBrk="0" hangingPunct="0">
              <a:spcBef>
                <a:spcPct val="20000"/>
              </a:spcBef>
              <a:buChar char="–"/>
              <a:defRPr>
                <a:solidFill>
                  <a:schemeClr val="tx1"/>
                </a:solidFill>
                <a:latin typeface="Arial" pitchFamily="34" charset="0"/>
              </a:defRPr>
            </a:lvl4pPr>
            <a:lvl5pPr marL="2057400" indent="-228600" algn="l"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50000"/>
              </a:spcBef>
              <a:buFontTx/>
              <a:buNone/>
            </a:pPr>
            <a:r>
              <a:rPr lang="en-GB" altLang="tr-TR" sz="3200">
                <a:latin typeface="Times New Roman" pitchFamily="18" charset="0"/>
              </a:rPr>
              <a:t>Case 3 : 2 possibilities</a:t>
            </a:r>
            <a:endParaRPr lang="en-GB" altLang="tr-TR" sz="2400">
              <a:latin typeface="Times New Roman" pitchFamily="18" charset="0"/>
            </a:endParaRPr>
          </a:p>
        </p:txBody>
      </p:sp>
      <p:sp>
        <p:nvSpPr>
          <p:cNvPr id="60426" name="Line 10"/>
          <p:cNvSpPr>
            <a:spLocks noChangeShapeType="1"/>
          </p:cNvSpPr>
          <p:nvPr/>
        </p:nvSpPr>
        <p:spPr bwMode="auto">
          <a:xfrm>
            <a:off x="5334000" y="1524000"/>
            <a:ext cx="0" cy="2286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427" name="Line 11"/>
          <p:cNvSpPr>
            <a:spLocks noChangeShapeType="1"/>
          </p:cNvSpPr>
          <p:nvPr/>
        </p:nvSpPr>
        <p:spPr bwMode="auto">
          <a:xfrm>
            <a:off x="6705600" y="1524000"/>
            <a:ext cx="0" cy="2286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428" name="Line 12"/>
          <p:cNvSpPr>
            <a:spLocks noChangeShapeType="1"/>
          </p:cNvSpPr>
          <p:nvPr/>
        </p:nvSpPr>
        <p:spPr bwMode="auto">
          <a:xfrm>
            <a:off x="4800600" y="2209800"/>
            <a:ext cx="2590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429" name="Line 13"/>
          <p:cNvSpPr>
            <a:spLocks noChangeShapeType="1"/>
          </p:cNvSpPr>
          <p:nvPr/>
        </p:nvSpPr>
        <p:spPr bwMode="auto">
          <a:xfrm>
            <a:off x="4876800" y="3200400"/>
            <a:ext cx="2514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430" name="Text Box 14"/>
          <p:cNvSpPr txBox="1">
            <a:spLocks noChangeArrowheads="1"/>
          </p:cNvSpPr>
          <p:nvPr/>
        </p:nvSpPr>
        <p:spPr bwMode="auto">
          <a:xfrm>
            <a:off x="4724400" y="16002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2800">
                <a:solidFill>
                  <a:schemeClr val="tx1"/>
                </a:solidFill>
                <a:latin typeface="Arial" pitchFamily="34" charset="0"/>
              </a:defRPr>
            </a:lvl1pPr>
            <a:lvl2pPr marL="742950" indent="-285750" algn="l" eaLnBrk="0" hangingPunct="0">
              <a:spcBef>
                <a:spcPct val="20000"/>
              </a:spcBef>
              <a:buChar char="–"/>
              <a:defRPr sz="2400">
                <a:solidFill>
                  <a:schemeClr val="tx1"/>
                </a:solidFill>
                <a:latin typeface="Arial" pitchFamily="34" charset="0"/>
              </a:defRPr>
            </a:lvl2pPr>
            <a:lvl3pPr marL="1143000" indent="-228600" algn="l" eaLnBrk="0" hangingPunct="0">
              <a:spcBef>
                <a:spcPct val="20000"/>
              </a:spcBef>
              <a:buChar char="•"/>
              <a:defRPr sz="2000">
                <a:solidFill>
                  <a:schemeClr val="tx1"/>
                </a:solidFill>
                <a:latin typeface="Arial" pitchFamily="34" charset="0"/>
              </a:defRPr>
            </a:lvl3pPr>
            <a:lvl4pPr marL="1600200" indent="-228600" algn="l" eaLnBrk="0" hangingPunct="0">
              <a:spcBef>
                <a:spcPct val="20000"/>
              </a:spcBef>
              <a:buChar char="–"/>
              <a:defRPr>
                <a:solidFill>
                  <a:schemeClr val="tx1"/>
                </a:solidFill>
                <a:latin typeface="Arial" pitchFamily="34" charset="0"/>
              </a:defRPr>
            </a:lvl4pPr>
            <a:lvl5pPr marL="2057400" indent="-228600" algn="l"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50000"/>
              </a:spcBef>
              <a:buFontTx/>
              <a:buNone/>
            </a:pPr>
            <a:r>
              <a:rPr lang="en-GB" altLang="tr-TR" sz="2400">
                <a:latin typeface="Times New Roman" pitchFamily="18" charset="0"/>
              </a:rPr>
              <a:t>P</a:t>
            </a:r>
            <a:r>
              <a:rPr lang="en-GB" altLang="tr-TR" sz="1800">
                <a:latin typeface="Times New Roman" pitchFamily="18" charset="0"/>
              </a:rPr>
              <a:t>0</a:t>
            </a:r>
            <a:endParaRPr lang="en-GB" altLang="tr-TR" sz="2400">
              <a:latin typeface="Times New Roman" pitchFamily="18" charset="0"/>
            </a:endParaRPr>
          </a:p>
        </p:txBody>
      </p:sp>
      <p:sp>
        <p:nvSpPr>
          <p:cNvPr id="60431" name="Oval 15"/>
          <p:cNvSpPr>
            <a:spLocks noChangeArrowheads="1"/>
          </p:cNvSpPr>
          <p:nvPr/>
        </p:nvSpPr>
        <p:spPr bwMode="auto">
          <a:xfrm>
            <a:off x="5029200" y="1524000"/>
            <a:ext cx="152400" cy="152400"/>
          </a:xfrm>
          <a:prstGeom prst="ellipse">
            <a:avLst/>
          </a:prstGeom>
          <a:solidFill>
            <a:srgbClr val="FF0000"/>
          </a:solidFill>
          <a:ln w="9525">
            <a:solidFill>
              <a:srgbClr val="FF0000"/>
            </a:solidFill>
            <a:round/>
            <a:headEnd/>
            <a:tailEnd/>
          </a:ln>
        </p:spPr>
        <p:txBody>
          <a:bodyPr wrap="none" anchor="ctr"/>
          <a:lstStyle>
            <a:lvl1pPr algn="l" eaLnBrk="0" hangingPunct="0">
              <a:spcBef>
                <a:spcPct val="20000"/>
              </a:spcBef>
              <a:buChar char="•"/>
              <a:defRPr sz="2800">
                <a:solidFill>
                  <a:schemeClr val="tx1"/>
                </a:solidFill>
                <a:latin typeface="Arial" pitchFamily="34" charset="0"/>
              </a:defRPr>
            </a:lvl1pPr>
            <a:lvl2pPr marL="742950" indent="-285750" algn="l" eaLnBrk="0" hangingPunct="0">
              <a:spcBef>
                <a:spcPct val="20000"/>
              </a:spcBef>
              <a:buChar char="–"/>
              <a:defRPr sz="2400">
                <a:solidFill>
                  <a:schemeClr val="tx1"/>
                </a:solidFill>
                <a:latin typeface="Arial" pitchFamily="34" charset="0"/>
              </a:defRPr>
            </a:lvl2pPr>
            <a:lvl3pPr marL="1143000" indent="-228600" algn="l" eaLnBrk="0" hangingPunct="0">
              <a:spcBef>
                <a:spcPct val="20000"/>
              </a:spcBef>
              <a:buChar char="•"/>
              <a:defRPr sz="2000">
                <a:solidFill>
                  <a:schemeClr val="tx1"/>
                </a:solidFill>
                <a:latin typeface="Arial" pitchFamily="34" charset="0"/>
              </a:defRPr>
            </a:lvl3pPr>
            <a:lvl4pPr marL="1600200" indent="-228600" algn="l" eaLnBrk="0" hangingPunct="0">
              <a:spcBef>
                <a:spcPct val="20000"/>
              </a:spcBef>
              <a:buChar char="–"/>
              <a:defRPr>
                <a:solidFill>
                  <a:schemeClr val="tx1"/>
                </a:solidFill>
                <a:latin typeface="Arial" pitchFamily="34" charset="0"/>
              </a:defRPr>
            </a:lvl4pPr>
            <a:lvl5pPr marL="2057400" indent="-228600" algn="l"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gn="r" eaLnBrk="1" hangingPunct="1">
              <a:spcBef>
                <a:spcPct val="0"/>
              </a:spcBef>
              <a:buFontTx/>
              <a:buNone/>
            </a:pPr>
            <a:endParaRPr lang="tr-TR" altLang="tr-TR" sz="1400"/>
          </a:p>
        </p:txBody>
      </p:sp>
      <p:sp>
        <p:nvSpPr>
          <p:cNvPr id="60432" name="Rectangle 16"/>
          <p:cNvSpPr>
            <a:spLocks noChangeArrowheads="1"/>
          </p:cNvSpPr>
          <p:nvPr/>
        </p:nvSpPr>
        <p:spPr bwMode="auto">
          <a:xfrm>
            <a:off x="5334000" y="2209800"/>
            <a:ext cx="1371600" cy="990600"/>
          </a:xfrm>
          <a:prstGeom prst="rect">
            <a:avLst/>
          </a:prstGeom>
          <a:solidFill>
            <a:schemeClr val="accent1">
              <a:alpha val="50195"/>
            </a:schemeClr>
          </a:solidFill>
          <a:ln w="9525">
            <a:solidFill>
              <a:schemeClr val="tx1"/>
            </a:solidFill>
            <a:miter lim="800000"/>
            <a:headEnd/>
            <a:tailEnd/>
          </a:ln>
        </p:spPr>
        <p:txBody>
          <a:bodyPr wrap="none" anchor="ctr"/>
          <a:lstStyle>
            <a:lvl1pPr algn="l" eaLnBrk="0" hangingPunct="0">
              <a:spcBef>
                <a:spcPct val="20000"/>
              </a:spcBef>
              <a:buChar char="•"/>
              <a:defRPr sz="2800">
                <a:solidFill>
                  <a:schemeClr val="tx1"/>
                </a:solidFill>
                <a:latin typeface="Arial" pitchFamily="34" charset="0"/>
              </a:defRPr>
            </a:lvl1pPr>
            <a:lvl2pPr marL="742950" indent="-285750" algn="l" eaLnBrk="0" hangingPunct="0">
              <a:spcBef>
                <a:spcPct val="20000"/>
              </a:spcBef>
              <a:buChar char="–"/>
              <a:defRPr sz="2400">
                <a:solidFill>
                  <a:schemeClr val="tx1"/>
                </a:solidFill>
                <a:latin typeface="Arial" pitchFamily="34" charset="0"/>
              </a:defRPr>
            </a:lvl2pPr>
            <a:lvl3pPr marL="1143000" indent="-228600" algn="l" eaLnBrk="0" hangingPunct="0">
              <a:spcBef>
                <a:spcPct val="20000"/>
              </a:spcBef>
              <a:buChar char="•"/>
              <a:defRPr sz="2000">
                <a:solidFill>
                  <a:schemeClr val="tx1"/>
                </a:solidFill>
                <a:latin typeface="Arial" pitchFamily="34" charset="0"/>
              </a:defRPr>
            </a:lvl3pPr>
            <a:lvl4pPr marL="1600200" indent="-228600" algn="l" eaLnBrk="0" hangingPunct="0">
              <a:spcBef>
                <a:spcPct val="20000"/>
              </a:spcBef>
              <a:buChar char="–"/>
              <a:defRPr>
                <a:solidFill>
                  <a:schemeClr val="tx1"/>
                </a:solidFill>
                <a:latin typeface="Arial" pitchFamily="34" charset="0"/>
              </a:defRPr>
            </a:lvl4pPr>
            <a:lvl5pPr marL="2057400" indent="-228600" algn="l"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gn="r" eaLnBrk="1" hangingPunct="1">
              <a:spcBef>
                <a:spcPct val="0"/>
              </a:spcBef>
              <a:buFontTx/>
              <a:buNone/>
            </a:pPr>
            <a:endParaRPr lang="tr-TR" altLang="tr-TR" sz="1400"/>
          </a:p>
        </p:txBody>
      </p:sp>
      <p:sp>
        <p:nvSpPr>
          <p:cNvPr id="60433" name="Line 17"/>
          <p:cNvSpPr>
            <a:spLocks noChangeShapeType="1"/>
          </p:cNvSpPr>
          <p:nvPr/>
        </p:nvSpPr>
        <p:spPr bwMode="auto">
          <a:xfrm>
            <a:off x="838200" y="1905000"/>
            <a:ext cx="1219200" cy="2590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434" name="Line 18"/>
          <p:cNvSpPr>
            <a:spLocks noChangeShapeType="1"/>
          </p:cNvSpPr>
          <p:nvPr/>
        </p:nvSpPr>
        <p:spPr bwMode="auto">
          <a:xfrm>
            <a:off x="5181600" y="1600200"/>
            <a:ext cx="2895600" cy="1143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435" name="Line 19"/>
          <p:cNvSpPr>
            <a:spLocks noChangeShapeType="1"/>
          </p:cNvSpPr>
          <p:nvPr/>
        </p:nvSpPr>
        <p:spPr bwMode="auto">
          <a:xfrm>
            <a:off x="5105400" y="1524000"/>
            <a:ext cx="457200" cy="3124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436" name="Line 20"/>
          <p:cNvSpPr>
            <a:spLocks noChangeShapeType="1"/>
          </p:cNvSpPr>
          <p:nvPr/>
        </p:nvSpPr>
        <p:spPr bwMode="auto">
          <a:xfrm>
            <a:off x="838200" y="1905000"/>
            <a:ext cx="33528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437" name="Line 21"/>
          <p:cNvSpPr>
            <a:spLocks noChangeShapeType="1"/>
          </p:cNvSpPr>
          <p:nvPr/>
        </p:nvSpPr>
        <p:spPr bwMode="auto">
          <a:xfrm>
            <a:off x="762000" y="1905000"/>
            <a:ext cx="3048000" cy="1905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438" name="Line 22"/>
          <p:cNvSpPr>
            <a:spLocks noChangeShapeType="1"/>
          </p:cNvSpPr>
          <p:nvPr/>
        </p:nvSpPr>
        <p:spPr bwMode="auto">
          <a:xfrm>
            <a:off x="838200" y="1905000"/>
            <a:ext cx="3429000" cy="1600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439" name="Line 23"/>
          <p:cNvSpPr>
            <a:spLocks noChangeShapeType="1"/>
          </p:cNvSpPr>
          <p:nvPr/>
        </p:nvSpPr>
        <p:spPr bwMode="auto">
          <a:xfrm>
            <a:off x="5105400" y="1600200"/>
            <a:ext cx="914400" cy="2667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440" name="Line 24"/>
          <p:cNvSpPr>
            <a:spLocks noChangeShapeType="1"/>
          </p:cNvSpPr>
          <p:nvPr/>
        </p:nvSpPr>
        <p:spPr bwMode="auto">
          <a:xfrm>
            <a:off x="5105400" y="1600200"/>
            <a:ext cx="2514600" cy="2514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441" name="Text Box 25"/>
          <p:cNvSpPr txBox="1">
            <a:spLocks noChangeArrowheads="1"/>
          </p:cNvSpPr>
          <p:nvPr/>
        </p:nvSpPr>
        <p:spPr bwMode="auto">
          <a:xfrm>
            <a:off x="5257800" y="27432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2800">
                <a:solidFill>
                  <a:schemeClr val="tx1"/>
                </a:solidFill>
                <a:latin typeface="Arial" pitchFamily="34" charset="0"/>
              </a:defRPr>
            </a:lvl1pPr>
            <a:lvl2pPr marL="742950" indent="-285750" algn="l" eaLnBrk="0" hangingPunct="0">
              <a:spcBef>
                <a:spcPct val="20000"/>
              </a:spcBef>
              <a:buChar char="–"/>
              <a:defRPr sz="2400">
                <a:solidFill>
                  <a:schemeClr val="tx1"/>
                </a:solidFill>
                <a:latin typeface="Arial" pitchFamily="34" charset="0"/>
              </a:defRPr>
            </a:lvl2pPr>
            <a:lvl3pPr marL="1143000" indent="-228600" algn="l" eaLnBrk="0" hangingPunct="0">
              <a:spcBef>
                <a:spcPct val="20000"/>
              </a:spcBef>
              <a:buChar char="•"/>
              <a:defRPr sz="2000">
                <a:solidFill>
                  <a:schemeClr val="tx1"/>
                </a:solidFill>
                <a:latin typeface="Arial" pitchFamily="34" charset="0"/>
              </a:defRPr>
            </a:lvl3pPr>
            <a:lvl4pPr marL="1600200" indent="-228600" algn="l" eaLnBrk="0" hangingPunct="0">
              <a:spcBef>
                <a:spcPct val="20000"/>
              </a:spcBef>
              <a:buChar char="–"/>
              <a:defRPr>
                <a:solidFill>
                  <a:schemeClr val="tx1"/>
                </a:solidFill>
                <a:latin typeface="Arial" pitchFamily="34" charset="0"/>
              </a:defRPr>
            </a:lvl4pPr>
            <a:lvl5pPr marL="2057400" indent="-228600" algn="l"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50000"/>
              </a:spcBef>
              <a:buFontTx/>
              <a:buNone/>
            </a:pPr>
            <a:r>
              <a:rPr lang="en-GB" altLang="tr-TR" sz="2400">
                <a:latin typeface="Times New Roman" pitchFamily="18" charset="0"/>
              </a:rPr>
              <a:t>L</a:t>
            </a:r>
          </a:p>
        </p:txBody>
      </p:sp>
      <p:sp>
        <p:nvSpPr>
          <p:cNvPr id="60442" name="Text Box 26"/>
          <p:cNvSpPr txBox="1">
            <a:spLocks noChangeArrowheads="1"/>
          </p:cNvSpPr>
          <p:nvPr/>
        </p:nvSpPr>
        <p:spPr bwMode="auto">
          <a:xfrm>
            <a:off x="1447800" y="26670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2800">
                <a:solidFill>
                  <a:schemeClr val="tx1"/>
                </a:solidFill>
                <a:latin typeface="Arial" pitchFamily="34" charset="0"/>
              </a:defRPr>
            </a:lvl1pPr>
            <a:lvl2pPr marL="742950" indent="-285750" algn="l" eaLnBrk="0" hangingPunct="0">
              <a:spcBef>
                <a:spcPct val="20000"/>
              </a:spcBef>
              <a:buChar char="–"/>
              <a:defRPr sz="2400">
                <a:solidFill>
                  <a:schemeClr val="tx1"/>
                </a:solidFill>
                <a:latin typeface="Arial" pitchFamily="34" charset="0"/>
              </a:defRPr>
            </a:lvl2pPr>
            <a:lvl3pPr marL="1143000" indent="-228600" algn="l" eaLnBrk="0" hangingPunct="0">
              <a:spcBef>
                <a:spcPct val="20000"/>
              </a:spcBef>
              <a:buChar char="•"/>
              <a:defRPr sz="2000">
                <a:solidFill>
                  <a:schemeClr val="tx1"/>
                </a:solidFill>
                <a:latin typeface="Arial" pitchFamily="34" charset="0"/>
              </a:defRPr>
            </a:lvl3pPr>
            <a:lvl4pPr marL="1600200" indent="-228600" algn="l" eaLnBrk="0" hangingPunct="0">
              <a:spcBef>
                <a:spcPct val="20000"/>
              </a:spcBef>
              <a:buChar char="–"/>
              <a:defRPr>
                <a:solidFill>
                  <a:schemeClr val="tx1"/>
                </a:solidFill>
                <a:latin typeface="Arial" pitchFamily="34" charset="0"/>
              </a:defRPr>
            </a:lvl4pPr>
            <a:lvl5pPr marL="2057400" indent="-228600" algn="l"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50000"/>
              </a:spcBef>
              <a:buFontTx/>
              <a:buNone/>
            </a:pPr>
            <a:r>
              <a:rPr lang="en-GB" altLang="tr-TR" sz="2400">
                <a:latin typeface="Times New Roman" pitchFamily="18" charset="0"/>
              </a:rPr>
              <a:t>L</a:t>
            </a:r>
          </a:p>
        </p:txBody>
      </p:sp>
      <p:sp>
        <p:nvSpPr>
          <p:cNvPr id="60443" name="Text Box 27"/>
          <p:cNvSpPr txBox="1">
            <a:spLocks noChangeArrowheads="1"/>
          </p:cNvSpPr>
          <p:nvPr/>
        </p:nvSpPr>
        <p:spPr bwMode="auto">
          <a:xfrm>
            <a:off x="2286000" y="25908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2800">
                <a:solidFill>
                  <a:schemeClr val="tx1"/>
                </a:solidFill>
                <a:latin typeface="Arial" pitchFamily="34" charset="0"/>
              </a:defRPr>
            </a:lvl1pPr>
            <a:lvl2pPr marL="742950" indent="-285750" algn="l" eaLnBrk="0" hangingPunct="0">
              <a:spcBef>
                <a:spcPct val="20000"/>
              </a:spcBef>
              <a:buChar char="–"/>
              <a:defRPr sz="2400">
                <a:solidFill>
                  <a:schemeClr val="tx1"/>
                </a:solidFill>
                <a:latin typeface="Arial" pitchFamily="34" charset="0"/>
              </a:defRPr>
            </a:lvl2pPr>
            <a:lvl3pPr marL="1143000" indent="-228600" algn="l" eaLnBrk="0" hangingPunct="0">
              <a:spcBef>
                <a:spcPct val="20000"/>
              </a:spcBef>
              <a:buChar char="•"/>
              <a:defRPr sz="2000">
                <a:solidFill>
                  <a:schemeClr val="tx1"/>
                </a:solidFill>
                <a:latin typeface="Arial" pitchFamily="34" charset="0"/>
              </a:defRPr>
            </a:lvl3pPr>
            <a:lvl4pPr marL="1600200" indent="-228600" algn="l" eaLnBrk="0" hangingPunct="0">
              <a:spcBef>
                <a:spcPct val="20000"/>
              </a:spcBef>
              <a:buChar char="–"/>
              <a:defRPr>
                <a:solidFill>
                  <a:schemeClr val="tx1"/>
                </a:solidFill>
                <a:latin typeface="Arial" pitchFamily="34" charset="0"/>
              </a:defRPr>
            </a:lvl4pPr>
            <a:lvl5pPr marL="2057400" indent="-228600" algn="l"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50000"/>
              </a:spcBef>
              <a:buFontTx/>
              <a:buNone/>
            </a:pPr>
            <a:r>
              <a:rPr lang="en-GB" altLang="tr-TR" sz="2400">
                <a:latin typeface="Times New Roman" pitchFamily="18" charset="0"/>
              </a:rPr>
              <a:t>L</a:t>
            </a:r>
          </a:p>
        </p:txBody>
      </p:sp>
      <p:sp>
        <p:nvSpPr>
          <p:cNvPr id="60444" name="Text Box 28"/>
          <p:cNvSpPr txBox="1">
            <a:spLocks noChangeArrowheads="1"/>
          </p:cNvSpPr>
          <p:nvPr/>
        </p:nvSpPr>
        <p:spPr bwMode="auto">
          <a:xfrm>
            <a:off x="5334000" y="35814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2800">
                <a:solidFill>
                  <a:schemeClr val="tx1"/>
                </a:solidFill>
                <a:latin typeface="Arial" pitchFamily="34" charset="0"/>
              </a:defRPr>
            </a:lvl1pPr>
            <a:lvl2pPr marL="742950" indent="-285750" algn="l" eaLnBrk="0" hangingPunct="0">
              <a:spcBef>
                <a:spcPct val="20000"/>
              </a:spcBef>
              <a:buChar char="–"/>
              <a:defRPr sz="2400">
                <a:solidFill>
                  <a:schemeClr val="tx1"/>
                </a:solidFill>
                <a:latin typeface="Arial" pitchFamily="34" charset="0"/>
              </a:defRPr>
            </a:lvl2pPr>
            <a:lvl3pPr marL="1143000" indent="-228600" algn="l" eaLnBrk="0" hangingPunct="0">
              <a:spcBef>
                <a:spcPct val="20000"/>
              </a:spcBef>
              <a:buChar char="•"/>
              <a:defRPr sz="2000">
                <a:solidFill>
                  <a:schemeClr val="tx1"/>
                </a:solidFill>
                <a:latin typeface="Arial" pitchFamily="34" charset="0"/>
              </a:defRPr>
            </a:lvl3pPr>
            <a:lvl4pPr marL="1600200" indent="-228600" algn="l" eaLnBrk="0" hangingPunct="0">
              <a:spcBef>
                <a:spcPct val="20000"/>
              </a:spcBef>
              <a:buChar char="–"/>
              <a:defRPr>
                <a:solidFill>
                  <a:schemeClr val="tx1"/>
                </a:solidFill>
                <a:latin typeface="Arial" pitchFamily="34" charset="0"/>
              </a:defRPr>
            </a:lvl4pPr>
            <a:lvl5pPr marL="2057400" indent="-228600" algn="l"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50000"/>
              </a:spcBef>
              <a:buFontTx/>
              <a:buNone/>
            </a:pPr>
            <a:r>
              <a:rPr lang="en-GB" altLang="tr-TR" sz="2400">
                <a:latin typeface="Times New Roman" pitchFamily="18" charset="0"/>
              </a:rPr>
              <a:t>LB</a:t>
            </a:r>
          </a:p>
        </p:txBody>
      </p:sp>
      <p:sp>
        <p:nvSpPr>
          <p:cNvPr id="60445" name="Text Box 29"/>
          <p:cNvSpPr txBox="1">
            <a:spLocks noChangeArrowheads="1"/>
          </p:cNvSpPr>
          <p:nvPr/>
        </p:nvSpPr>
        <p:spPr bwMode="auto">
          <a:xfrm>
            <a:off x="1981200" y="33528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2800">
                <a:solidFill>
                  <a:schemeClr val="tx1"/>
                </a:solidFill>
                <a:latin typeface="Arial" pitchFamily="34" charset="0"/>
              </a:defRPr>
            </a:lvl1pPr>
            <a:lvl2pPr marL="742950" indent="-285750" algn="l" eaLnBrk="0" hangingPunct="0">
              <a:spcBef>
                <a:spcPct val="20000"/>
              </a:spcBef>
              <a:buChar char="–"/>
              <a:defRPr sz="2400">
                <a:solidFill>
                  <a:schemeClr val="tx1"/>
                </a:solidFill>
                <a:latin typeface="Arial" pitchFamily="34" charset="0"/>
              </a:defRPr>
            </a:lvl2pPr>
            <a:lvl3pPr marL="1143000" indent="-228600" algn="l" eaLnBrk="0" hangingPunct="0">
              <a:spcBef>
                <a:spcPct val="20000"/>
              </a:spcBef>
              <a:buChar char="•"/>
              <a:defRPr sz="2000">
                <a:solidFill>
                  <a:schemeClr val="tx1"/>
                </a:solidFill>
                <a:latin typeface="Arial" pitchFamily="34" charset="0"/>
              </a:defRPr>
            </a:lvl3pPr>
            <a:lvl4pPr marL="1600200" indent="-228600" algn="l" eaLnBrk="0" hangingPunct="0">
              <a:spcBef>
                <a:spcPct val="20000"/>
              </a:spcBef>
              <a:buChar char="–"/>
              <a:defRPr>
                <a:solidFill>
                  <a:schemeClr val="tx1"/>
                </a:solidFill>
                <a:latin typeface="Arial" pitchFamily="34" charset="0"/>
              </a:defRPr>
            </a:lvl4pPr>
            <a:lvl5pPr marL="2057400" indent="-228600" algn="l"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50000"/>
              </a:spcBef>
              <a:buFontTx/>
              <a:buNone/>
            </a:pPr>
            <a:r>
              <a:rPr lang="en-GB" altLang="tr-TR" sz="2400">
                <a:latin typeface="Times New Roman" pitchFamily="18" charset="0"/>
              </a:rPr>
              <a:t>LB</a:t>
            </a:r>
          </a:p>
        </p:txBody>
      </p:sp>
      <p:sp>
        <p:nvSpPr>
          <p:cNvPr id="60446" name="Text Box 30"/>
          <p:cNvSpPr txBox="1">
            <a:spLocks noChangeArrowheads="1"/>
          </p:cNvSpPr>
          <p:nvPr/>
        </p:nvSpPr>
        <p:spPr bwMode="auto">
          <a:xfrm>
            <a:off x="6019800" y="33528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2800">
                <a:solidFill>
                  <a:schemeClr val="tx1"/>
                </a:solidFill>
                <a:latin typeface="Arial" pitchFamily="34" charset="0"/>
              </a:defRPr>
            </a:lvl1pPr>
            <a:lvl2pPr marL="742950" indent="-285750" algn="l" eaLnBrk="0" hangingPunct="0">
              <a:spcBef>
                <a:spcPct val="20000"/>
              </a:spcBef>
              <a:buChar char="–"/>
              <a:defRPr sz="2400">
                <a:solidFill>
                  <a:schemeClr val="tx1"/>
                </a:solidFill>
                <a:latin typeface="Arial" pitchFamily="34" charset="0"/>
              </a:defRPr>
            </a:lvl2pPr>
            <a:lvl3pPr marL="1143000" indent="-228600" algn="l" eaLnBrk="0" hangingPunct="0">
              <a:spcBef>
                <a:spcPct val="20000"/>
              </a:spcBef>
              <a:buChar char="•"/>
              <a:defRPr sz="2000">
                <a:solidFill>
                  <a:schemeClr val="tx1"/>
                </a:solidFill>
                <a:latin typeface="Arial" pitchFamily="34" charset="0"/>
              </a:defRPr>
            </a:lvl3pPr>
            <a:lvl4pPr marL="1600200" indent="-228600" algn="l" eaLnBrk="0" hangingPunct="0">
              <a:spcBef>
                <a:spcPct val="20000"/>
              </a:spcBef>
              <a:buChar char="–"/>
              <a:defRPr>
                <a:solidFill>
                  <a:schemeClr val="tx1"/>
                </a:solidFill>
                <a:latin typeface="Arial" pitchFamily="34" charset="0"/>
              </a:defRPr>
            </a:lvl4pPr>
            <a:lvl5pPr marL="2057400" indent="-228600" algn="l"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50000"/>
              </a:spcBef>
              <a:buFontTx/>
              <a:buNone/>
            </a:pPr>
            <a:r>
              <a:rPr lang="en-GB" altLang="tr-TR" sz="2400">
                <a:latin typeface="Times New Roman" pitchFamily="18" charset="0"/>
              </a:rPr>
              <a:t>TB</a:t>
            </a:r>
          </a:p>
        </p:txBody>
      </p:sp>
      <p:sp>
        <p:nvSpPr>
          <p:cNvPr id="60447" name="Text Box 31"/>
          <p:cNvSpPr txBox="1">
            <a:spLocks noChangeArrowheads="1"/>
          </p:cNvSpPr>
          <p:nvPr/>
        </p:nvSpPr>
        <p:spPr bwMode="auto">
          <a:xfrm>
            <a:off x="6705600" y="251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2800">
                <a:solidFill>
                  <a:schemeClr val="tx1"/>
                </a:solidFill>
                <a:latin typeface="Arial" pitchFamily="34" charset="0"/>
              </a:defRPr>
            </a:lvl1pPr>
            <a:lvl2pPr marL="742950" indent="-285750" algn="l" eaLnBrk="0" hangingPunct="0">
              <a:spcBef>
                <a:spcPct val="20000"/>
              </a:spcBef>
              <a:buChar char="–"/>
              <a:defRPr sz="2400">
                <a:solidFill>
                  <a:schemeClr val="tx1"/>
                </a:solidFill>
                <a:latin typeface="Arial" pitchFamily="34" charset="0"/>
              </a:defRPr>
            </a:lvl2pPr>
            <a:lvl3pPr marL="1143000" indent="-228600" algn="l" eaLnBrk="0" hangingPunct="0">
              <a:spcBef>
                <a:spcPct val="20000"/>
              </a:spcBef>
              <a:buChar char="•"/>
              <a:defRPr sz="2000">
                <a:solidFill>
                  <a:schemeClr val="tx1"/>
                </a:solidFill>
                <a:latin typeface="Arial" pitchFamily="34" charset="0"/>
              </a:defRPr>
            </a:lvl3pPr>
            <a:lvl4pPr marL="1600200" indent="-228600" algn="l" eaLnBrk="0" hangingPunct="0">
              <a:spcBef>
                <a:spcPct val="20000"/>
              </a:spcBef>
              <a:buChar char="–"/>
              <a:defRPr>
                <a:solidFill>
                  <a:schemeClr val="tx1"/>
                </a:solidFill>
                <a:latin typeface="Arial" pitchFamily="34" charset="0"/>
              </a:defRPr>
            </a:lvl4pPr>
            <a:lvl5pPr marL="2057400" indent="-228600" algn="l"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50000"/>
              </a:spcBef>
              <a:buFontTx/>
              <a:buNone/>
            </a:pPr>
            <a:r>
              <a:rPr lang="en-GB" altLang="tr-TR" sz="2400">
                <a:latin typeface="Times New Roman" pitchFamily="18" charset="0"/>
              </a:rPr>
              <a:t>TR</a:t>
            </a:r>
          </a:p>
        </p:txBody>
      </p:sp>
      <p:sp>
        <p:nvSpPr>
          <p:cNvPr id="60448" name="Text Box 32"/>
          <p:cNvSpPr txBox="1">
            <a:spLocks noChangeArrowheads="1"/>
          </p:cNvSpPr>
          <p:nvPr/>
        </p:nvSpPr>
        <p:spPr bwMode="auto">
          <a:xfrm>
            <a:off x="2895600" y="23622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2800">
                <a:solidFill>
                  <a:schemeClr val="tx1"/>
                </a:solidFill>
                <a:latin typeface="Arial" pitchFamily="34" charset="0"/>
              </a:defRPr>
            </a:lvl1pPr>
            <a:lvl2pPr marL="742950" indent="-285750" algn="l" eaLnBrk="0" hangingPunct="0">
              <a:spcBef>
                <a:spcPct val="20000"/>
              </a:spcBef>
              <a:buChar char="–"/>
              <a:defRPr sz="2400">
                <a:solidFill>
                  <a:schemeClr val="tx1"/>
                </a:solidFill>
                <a:latin typeface="Arial" pitchFamily="34" charset="0"/>
              </a:defRPr>
            </a:lvl2pPr>
            <a:lvl3pPr marL="1143000" indent="-228600" algn="l" eaLnBrk="0" hangingPunct="0">
              <a:spcBef>
                <a:spcPct val="20000"/>
              </a:spcBef>
              <a:buChar char="•"/>
              <a:defRPr sz="2000">
                <a:solidFill>
                  <a:schemeClr val="tx1"/>
                </a:solidFill>
                <a:latin typeface="Arial" pitchFamily="34" charset="0"/>
              </a:defRPr>
            </a:lvl3pPr>
            <a:lvl4pPr marL="1600200" indent="-228600" algn="l" eaLnBrk="0" hangingPunct="0">
              <a:spcBef>
                <a:spcPct val="20000"/>
              </a:spcBef>
              <a:buChar char="–"/>
              <a:defRPr>
                <a:solidFill>
                  <a:schemeClr val="tx1"/>
                </a:solidFill>
                <a:latin typeface="Arial" pitchFamily="34" charset="0"/>
              </a:defRPr>
            </a:lvl4pPr>
            <a:lvl5pPr marL="2057400" indent="-228600" algn="l"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50000"/>
              </a:spcBef>
              <a:buFontTx/>
              <a:buNone/>
            </a:pPr>
            <a:r>
              <a:rPr lang="en-GB" altLang="tr-TR" sz="2400">
                <a:latin typeface="Times New Roman" pitchFamily="18" charset="0"/>
              </a:rPr>
              <a:t>TR</a:t>
            </a:r>
          </a:p>
        </p:txBody>
      </p:sp>
      <p:sp>
        <p:nvSpPr>
          <p:cNvPr id="60449" name="Text Box 33"/>
          <p:cNvSpPr txBox="1">
            <a:spLocks noChangeArrowheads="1"/>
          </p:cNvSpPr>
          <p:nvPr/>
        </p:nvSpPr>
        <p:spPr bwMode="auto">
          <a:xfrm>
            <a:off x="2286000" y="22098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2800">
                <a:solidFill>
                  <a:schemeClr val="tx1"/>
                </a:solidFill>
                <a:latin typeface="Arial" pitchFamily="34" charset="0"/>
              </a:defRPr>
            </a:lvl1pPr>
            <a:lvl2pPr marL="742950" indent="-285750" algn="l" eaLnBrk="0" hangingPunct="0">
              <a:spcBef>
                <a:spcPct val="20000"/>
              </a:spcBef>
              <a:buChar char="–"/>
              <a:defRPr sz="2400">
                <a:solidFill>
                  <a:schemeClr val="tx1"/>
                </a:solidFill>
                <a:latin typeface="Arial" pitchFamily="34" charset="0"/>
              </a:defRPr>
            </a:lvl2pPr>
            <a:lvl3pPr marL="1143000" indent="-228600" algn="l" eaLnBrk="0" hangingPunct="0">
              <a:spcBef>
                <a:spcPct val="20000"/>
              </a:spcBef>
              <a:buChar char="•"/>
              <a:defRPr sz="2000">
                <a:solidFill>
                  <a:schemeClr val="tx1"/>
                </a:solidFill>
                <a:latin typeface="Arial" pitchFamily="34" charset="0"/>
              </a:defRPr>
            </a:lvl3pPr>
            <a:lvl4pPr marL="1600200" indent="-228600" algn="l" eaLnBrk="0" hangingPunct="0">
              <a:spcBef>
                <a:spcPct val="20000"/>
              </a:spcBef>
              <a:buChar char="–"/>
              <a:defRPr>
                <a:solidFill>
                  <a:schemeClr val="tx1"/>
                </a:solidFill>
                <a:latin typeface="Arial" pitchFamily="34" charset="0"/>
              </a:defRPr>
            </a:lvl4pPr>
            <a:lvl5pPr marL="2057400" indent="-228600" algn="l"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50000"/>
              </a:spcBef>
              <a:buFontTx/>
              <a:buNone/>
            </a:pPr>
            <a:r>
              <a:rPr lang="en-GB" altLang="tr-TR" sz="2400">
                <a:latin typeface="Times New Roman" pitchFamily="18" charset="0"/>
              </a:rPr>
              <a:t>T</a:t>
            </a:r>
          </a:p>
        </p:txBody>
      </p:sp>
      <p:sp>
        <p:nvSpPr>
          <p:cNvPr id="60450" name="Text Box 34"/>
          <p:cNvSpPr txBox="1">
            <a:spLocks noChangeArrowheads="1"/>
          </p:cNvSpPr>
          <p:nvPr/>
        </p:nvSpPr>
        <p:spPr bwMode="auto">
          <a:xfrm>
            <a:off x="3276600" y="32004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2800">
                <a:solidFill>
                  <a:schemeClr val="tx1"/>
                </a:solidFill>
                <a:latin typeface="Arial" pitchFamily="34" charset="0"/>
              </a:defRPr>
            </a:lvl1pPr>
            <a:lvl2pPr marL="742950" indent="-285750" algn="l" eaLnBrk="0" hangingPunct="0">
              <a:spcBef>
                <a:spcPct val="20000"/>
              </a:spcBef>
              <a:buChar char="–"/>
              <a:defRPr sz="2400">
                <a:solidFill>
                  <a:schemeClr val="tx1"/>
                </a:solidFill>
                <a:latin typeface="Arial" pitchFamily="34" charset="0"/>
              </a:defRPr>
            </a:lvl2pPr>
            <a:lvl3pPr marL="1143000" indent="-228600" algn="l" eaLnBrk="0" hangingPunct="0">
              <a:spcBef>
                <a:spcPct val="20000"/>
              </a:spcBef>
              <a:buChar char="•"/>
              <a:defRPr sz="2000">
                <a:solidFill>
                  <a:schemeClr val="tx1"/>
                </a:solidFill>
                <a:latin typeface="Arial" pitchFamily="34" charset="0"/>
              </a:defRPr>
            </a:lvl3pPr>
            <a:lvl4pPr marL="1600200" indent="-228600" algn="l" eaLnBrk="0" hangingPunct="0">
              <a:spcBef>
                <a:spcPct val="20000"/>
              </a:spcBef>
              <a:buChar char="–"/>
              <a:defRPr>
                <a:solidFill>
                  <a:schemeClr val="tx1"/>
                </a:solidFill>
                <a:latin typeface="Arial" pitchFamily="34" charset="0"/>
              </a:defRPr>
            </a:lvl4pPr>
            <a:lvl5pPr marL="2057400" indent="-228600" algn="l"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50000"/>
              </a:spcBef>
              <a:buFontTx/>
              <a:buNone/>
            </a:pPr>
            <a:r>
              <a:rPr lang="en-GB" altLang="tr-TR" sz="2400">
                <a:latin typeface="Times New Roman" pitchFamily="18" charset="0"/>
              </a:rPr>
              <a:t>LR</a:t>
            </a:r>
          </a:p>
        </p:txBody>
      </p:sp>
      <p:sp>
        <p:nvSpPr>
          <p:cNvPr id="60451" name="Text Box 35"/>
          <p:cNvSpPr txBox="1">
            <a:spLocks noChangeArrowheads="1"/>
          </p:cNvSpPr>
          <p:nvPr/>
        </p:nvSpPr>
        <p:spPr bwMode="auto">
          <a:xfrm>
            <a:off x="6096000" y="22098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2800">
                <a:solidFill>
                  <a:schemeClr val="tx1"/>
                </a:solidFill>
                <a:latin typeface="Arial" pitchFamily="34" charset="0"/>
              </a:defRPr>
            </a:lvl1pPr>
            <a:lvl2pPr marL="742950" indent="-285750" algn="l" eaLnBrk="0" hangingPunct="0">
              <a:spcBef>
                <a:spcPct val="20000"/>
              </a:spcBef>
              <a:buChar char="–"/>
              <a:defRPr sz="2400">
                <a:solidFill>
                  <a:schemeClr val="tx1"/>
                </a:solidFill>
                <a:latin typeface="Arial" pitchFamily="34" charset="0"/>
              </a:defRPr>
            </a:lvl2pPr>
            <a:lvl3pPr marL="1143000" indent="-228600" algn="l" eaLnBrk="0" hangingPunct="0">
              <a:spcBef>
                <a:spcPct val="20000"/>
              </a:spcBef>
              <a:buChar char="•"/>
              <a:defRPr sz="2000">
                <a:solidFill>
                  <a:schemeClr val="tx1"/>
                </a:solidFill>
                <a:latin typeface="Arial" pitchFamily="34" charset="0"/>
              </a:defRPr>
            </a:lvl3pPr>
            <a:lvl4pPr marL="1600200" indent="-228600" algn="l" eaLnBrk="0" hangingPunct="0">
              <a:spcBef>
                <a:spcPct val="20000"/>
              </a:spcBef>
              <a:buChar char="–"/>
              <a:defRPr>
                <a:solidFill>
                  <a:schemeClr val="tx1"/>
                </a:solidFill>
                <a:latin typeface="Arial" pitchFamily="34" charset="0"/>
              </a:defRPr>
            </a:lvl4pPr>
            <a:lvl5pPr marL="2057400" indent="-228600" algn="l"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50000"/>
              </a:spcBef>
              <a:buFontTx/>
              <a:buNone/>
            </a:pPr>
            <a:r>
              <a:rPr lang="en-GB" altLang="tr-TR" sz="2400">
                <a:latin typeface="Times New Roman" pitchFamily="18" charset="0"/>
              </a:rPr>
              <a:t>T</a:t>
            </a:r>
          </a:p>
        </p:txBody>
      </p:sp>
      <p:sp>
        <p:nvSpPr>
          <p:cNvPr id="60452" name="Text Box 36"/>
          <p:cNvSpPr txBox="1">
            <a:spLocks noChangeArrowheads="1"/>
          </p:cNvSpPr>
          <p:nvPr/>
        </p:nvSpPr>
        <p:spPr bwMode="auto">
          <a:xfrm>
            <a:off x="5562600" y="251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2800">
                <a:solidFill>
                  <a:schemeClr val="tx1"/>
                </a:solidFill>
                <a:latin typeface="Arial" pitchFamily="34" charset="0"/>
              </a:defRPr>
            </a:lvl1pPr>
            <a:lvl2pPr marL="742950" indent="-285750" algn="l" eaLnBrk="0" hangingPunct="0">
              <a:spcBef>
                <a:spcPct val="20000"/>
              </a:spcBef>
              <a:buChar char="–"/>
              <a:defRPr sz="2400">
                <a:solidFill>
                  <a:schemeClr val="tx1"/>
                </a:solidFill>
                <a:latin typeface="Arial" pitchFamily="34" charset="0"/>
              </a:defRPr>
            </a:lvl2pPr>
            <a:lvl3pPr marL="1143000" indent="-228600" algn="l" eaLnBrk="0" hangingPunct="0">
              <a:spcBef>
                <a:spcPct val="20000"/>
              </a:spcBef>
              <a:buChar char="•"/>
              <a:defRPr sz="2000">
                <a:solidFill>
                  <a:schemeClr val="tx1"/>
                </a:solidFill>
                <a:latin typeface="Arial" pitchFamily="34" charset="0"/>
              </a:defRPr>
            </a:lvl3pPr>
            <a:lvl4pPr marL="1600200" indent="-228600" algn="l" eaLnBrk="0" hangingPunct="0">
              <a:spcBef>
                <a:spcPct val="20000"/>
              </a:spcBef>
              <a:buChar char="–"/>
              <a:defRPr>
                <a:solidFill>
                  <a:schemeClr val="tx1"/>
                </a:solidFill>
                <a:latin typeface="Arial" pitchFamily="34" charset="0"/>
              </a:defRPr>
            </a:lvl4pPr>
            <a:lvl5pPr marL="2057400" indent="-228600" algn="l"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50000"/>
              </a:spcBef>
              <a:buFontTx/>
              <a:buNone/>
            </a:pPr>
            <a:r>
              <a:rPr lang="en-GB" altLang="tr-TR" sz="2400">
                <a:latin typeface="Times New Roman" pitchFamily="18" charset="0"/>
              </a:rPr>
              <a:t>T</a:t>
            </a:r>
          </a:p>
        </p:txBody>
      </p:sp>
      <p:sp>
        <p:nvSpPr>
          <p:cNvPr id="60453" name="Text Box 37"/>
          <p:cNvSpPr txBox="1">
            <a:spLocks noChangeArrowheads="1"/>
          </p:cNvSpPr>
          <p:nvPr/>
        </p:nvSpPr>
        <p:spPr bwMode="auto">
          <a:xfrm>
            <a:off x="304800" y="4800600"/>
            <a:ext cx="76962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2800">
                <a:solidFill>
                  <a:schemeClr val="tx1"/>
                </a:solidFill>
                <a:latin typeface="Arial" pitchFamily="34" charset="0"/>
              </a:defRPr>
            </a:lvl1pPr>
            <a:lvl2pPr marL="742950" indent="-285750" algn="l" eaLnBrk="0" hangingPunct="0">
              <a:spcBef>
                <a:spcPct val="20000"/>
              </a:spcBef>
              <a:buChar char="–"/>
              <a:defRPr sz="2400">
                <a:solidFill>
                  <a:schemeClr val="tx1"/>
                </a:solidFill>
                <a:latin typeface="Arial" pitchFamily="34" charset="0"/>
              </a:defRPr>
            </a:lvl2pPr>
            <a:lvl3pPr marL="1143000" indent="-228600" algn="l" eaLnBrk="0" hangingPunct="0">
              <a:spcBef>
                <a:spcPct val="20000"/>
              </a:spcBef>
              <a:buChar char="•"/>
              <a:defRPr sz="2000">
                <a:solidFill>
                  <a:schemeClr val="tx1"/>
                </a:solidFill>
                <a:latin typeface="Arial" pitchFamily="34" charset="0"/>
              </a:defRPr>
            </a:lvl3pPr>
            <a:lvl4pPr marL="1600200" indent="-228600" algn="l" eaLnBrk="0" hangingPunct="0">
              <a:spcBef>
                <a:spcPct val="20000"/>
              </a:spcBef>
              <a:buChar char="–"/>
              <a:defRPr>
                <a:solidFill>
                  <a:schemeClr val="tx1"/>
                </a:solidFill>
                <a:latin typeface="Arial" pitchFamily="34" charset="0"/>
              </a:defRPr>
            </a:lvl4pPr>
            <a:lvl5pPr marL="2057400" indent="-228600" algn="l"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50000"/>
              </a:spcBef>
              <a:buFontTx/>
              <a:buNone/>
            </a:pPr>
            <a:r>
              <a:rPr lang="en-GB" altLang="tr-TR">
                <a:latin typeface="Times New Roman" pitchFamily="18" charset="0"/>
              </a:rPr>
              <a:t>Find which of the five regions P</a:t>
            </a:r>
            <a:r>
              <a:rPr lang="en-GB" altLang="tr-TR" sz="2400">
                <a:latin typeface="Times New Roman" pitchFamily="18" charset="0"/>
              </a:rPr>
              <a:t>end</a:t>
            </a:r>
            <a:r>
              <a:rPr lang="en-GB" altLang="tr-TR">
                <a:latin typeface="Times New Roman" pitchFamily="18" charset="0"/>
              </a:rPr>
              <a:t> lies in, then calculate the line intersection with the corresponding boundary</a:t>
            </a:r>
            <a:endParaRPr lang="en-GB" altLang="tr-TR" sz="2400">
              <a:latin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193800"/>
            <a:ext cx="8497888" cy="454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GB" altLang="tr-TR"/>
              <a:t>N-L-N Line clipping</a:t>
            </a:r>
          </a:p>
        </p:txBody>
      </p:sp>
      <p:sp>
        <p:nvSpPr>
          <p:cNvPr id="61443" name="Rectangle 3"/>
          <p:cNvSpPr>
            <a:spLocks noGrp="1" noChangeArrowheads="1"/>
          </p:cNvSpPr>
          <p:nvPr>
            <p:ph type="body" idx="1"/>
          </p:nvPr>
        </p:nvSpPr>
        <p:spPr>
          <a:xfrm>
            <a:off x="457200" y="1268413"/>
            <a:ext cx="4259263" cy="3895725"/>
          </a:xfrm>
        </p:spPr>
        <p:txBody>
          <a:bodyPr/>
          <a:lstStyle/>
          <a:p>
            <a:pPr eaLnBrk="1" hangingPunct="1"/>
            <a:r>
              <a:rPr lang="en-GB" altLang="tr-TR"/>
              <a:t>To determine in which region P</a:t>
            </a:r>
            <a:r>
              <a:rPr lang="en-GB" altLang="tr-TR" sz="2000"/>
              <a:t>end</a:t>
            </a:r>
            <a:r>
              <a:rPr lang="en-GB" altLang="tr-TR"/>
              <a:t> lies we compare the slope of P</a:t>
            </a:r>
            <a:r>
              <a:rPr lang="en-GB" altLang="tr-TR" sz="2000"/>
              <a:t>end</a:t>
            </a:r>
            <a:r>
              <a:rPr lang="en-GB" altLang="tr-TR"/>
              <a:t>P</a:t>
            </a:r>
            <a:r>
              <a:rPr lang="en-GB" altLang="tr-TR" sz="2000"/>
              <a:t>o</a:t>
            </a:r>
            <a:r>
              <a:rPr lang="en-GB" altLang="tr-TR"/>
              <a:t> to the slopes of the boundaries of the NLN regions</a:t>
            </a:r>
          </a:p>
        </p:txBody>
      </p:sp>
      <p:sp>
        <p:nvSpPr>
          <p:cNvPr id="61444" name="Line 4"/>
          <p:cNvSpPr>
            <a:spLocks noChangeShapeType="1"/>
          </p:cNvSpPr>
          <p:nvPr/>
        </p:nvSpPr>
        <p:spPr bwMode="auto">
          <a:xfrm>
            <a:off x="6096000" y="2133600"/>
            <a:ext cx="0" cy="2286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45" name="Line 5"/>
          <p:cNvSpPr>
            <a:spLocks noChangeShapeType="1"/>
          </p:cNvSpPr>
          <p:nvPr/>
        </p:nvSpPr>
        <p:spPr bwMode="auto">
          <a:xfrm>
            <a:off x="7467600" y="2133600"/>
            <a:ext cx="0" cy="2286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46" name="Line 6"/>
          <p:cNvSpPr>
            <a:spLocks noChangeShapeType="1"/>
          </p:cNvSpPr>
          <p:nvPr/>
        </p:nvSpPr>
        <p:spPr bwMode="auto">
          <a:xfrm>
            <a:off x="5562600" y="2819400"/>
            <a:ext cx="2590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47" name="Line 7"/>
          <p:cNvSpPr>
            <a:spLocks noChangeShapeType="1"/>
          </p:cNvSpPr>
          <p:nvPr/>
        </p:nvSpPr>
        <p:spPr bwMode="auto">
          <a:xfrm>
            <a:off x="5638800" y="3810000"/>
            <a:ext cx="2514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48" name="Text Box 8"/>
          <p:cNvSpPr txBox="1">
            <a:spLocks noChangeArrowheads="1"/>
          </p:cNvSpPr>
          <p:nvPr/>
        </p:nvSpPr>
        <p:spPr bwMode="auto">
          <a:xfrm>
            <a:off x="5486400" y="31242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2800">
                <a:solidFill>
                  <a:schemeClr val="tx1"/>
                </a:solidFill>
                <a:latin typeface="Arial" pitchFamily="34" charset="0"/>
              </a:defRPr>
            </a:lvl1pPr>
            <a:lvl2pPr marL="742950" indent="-285750" algn="l" eaLnBrk="0" hangingPunct="0">
              <a:spcBef>
                <a:spcPct val="20000"/>
              </a:spcBef>
              <a:buChar char="–"/>
              <a:defRPr sz="2400">
                <a:solidFill>
                  <a:schemeClr val="tx1"/>
                </a:solidFill>
                <a:latin typeface="Arial" pitchFamily="34" charset="0"/>
              </a:defRPr>
            </a:lvl2pPr>
            <a:lvl3pPr marL="1143000" indent="-228600" algn="l" eaLnBrk="0" hangingPunct="0">
              <a:spcBef>
                <a:spcPct val="20000"/>
              </a:spcBef>
              <a:buChar char="•"/>
              <a:defRPr sz="2000">
                <a:solidFill>
                  <a:schemeClr val="tx1"/>
                </a:solidFill>
                <a:latin typeface="Arial" pitchFamily="34" charset="0"/>
              </a:defRPr>
            </a:lvl3pPr>
            <a:lvl4pPr marL="1600200" indent="-228600" algn="l" eaLnBrk="0" hangingPunct="0">
              <a:spcBef>
                <a:spcPct val="20000"/>
              </a:spcBef>
              <a:buChar char="–"/>
              <a:defRPr>
                <a:solidFill>
                  <a:schemeClr val="tx1"/>
                </a:solidFill>
                <a:latin typeface="Arial" pitchFamily="34" charset="0"/>
              </a:defRPr>
            </a:lvl4pPr>
            <a:lvl5pPr marL="2057400" indent="-228600" algn="l"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50000"/>
              </a:spcBef>
              <a:buFontTx/>
              <a:buNone/>
            </a:pPr>
            <a:r>
              <a:rPr lang="en-GB" altLang="tr-TR" sz="2400">
                <a:latin typeface="Times New Roman" pitchFamily="18" charset="0"/>
              </a:rPr>
              <a:t>P</a:t>
            </a:r>
            <a:r>
              <a:rPr lang="en-GB" altLang="tr-TR" sz="1800">
                <a:latin typeface="Times New Roman" pitchFamily="18" charset="0"/>
              </a:rPr>
              <a:t>0</a:t>
            </a:r>
            <a:endParaRPr lang="en-GB" altLang="tr-TR" sz="2400">
              <a:latin typeface="Times New Roman" pitchFamily="18" charset="0"/>
            </a:endParaRPr>
          </a:p>
        </p:txBody>
      </p:sp>
      <p:sp>
        <p:nvSpPr>
          <p:cNvPr id="61449" name="Oval 9"/>
          <p:cNvSpPr>
            <a:spLocks noChangeArrowheads="1"/>
          </p:cNvSpPr>
          <p:nvPr/>
        </p:nvSpPr>
        <p:spPr bwMode="auto">
          <a:xfrm>
            <a:off x="5410200" y="3276600"/>
            <a:ext cx="152400" cy="152400"/>
          </a:xfrm>
          <a:prstGeom prst="ellipse">
            <a:avLst/>
          </a:prstGeom>
          <a:solidFill>
            <a:srgbClr val="FF0000"/>
          </a:solidFill>
          <a:ln w="9525">
            <a:solidFill>
              <a:srgbClr val="FF0000"/>
            </a:solidFill>
            <a:round/>
            <a:headEnd/>
            <a:tailEnd/>
          </a:ln>
        </p:spPr>
        <p:txBody>
          <a:bodyPr wrap="none" anchor="ctr"/>
          <a:lstStyle>
            <a:lvl1pPr algn="l" eaLnBrk="0" hangingPunct="0">
              <a:spcBef>
                <a:spcPct val="20000"/>
              </a:spcBef>
              <a:buChar char="•"/>
              <a:defRPr sz="2800">
                <a:solidFill>
                  <a:schemeClr val="tx1"/>
                </a:solidFill>
                <a:latin typeface="Arial" pitchFamily="34" charset="0"/>
              </a:defRPr>
            </a:lvl1pPr>
            <a:lvl2pPr marL="742950" indent="-285750" algn="l" eaLnBrk="0" hangingPunct="0">
              <a:spcBef>
                <a:spcPct val="20000"/>
              </a:spcBef>
              <a:buChar char="–"/>
              <a:defRPr sz="2400">
                <a:solidFill>
                  <a:schemeClr val="tx1"/>
                </a:solidFill>
                <a:latin typeface="Arial" pitchFamily="34" charset="0"/>
              </a:defRPr>
            </a:lvl2pPr>
            <a:lvl3pPr marL="1143000" indent="-228600" algn="l" eaLnBrk="0" hangingPunct="0">
              <a:spcBef>
                <a:spcPct val="20000"/>
              </a:spcBef>
              <a:buChar char="•"/>
              <a:defRPr sz="2000">
                <a:solidFill>
                  <a:schemeClr val="tx1"/>
                </a:solidFill>
                <a:latin typeface="Arial" pitchFamily="34" charset="0"/>
              </a:defRPr>
            </a:lvl3pPr>
            <a:lvl4pPr marL="1600200" indent="-228600" algn="l" eaLnBrk="0" hangingPunct="0">
              <a:spcBef>
                <a:spcPct val="20000"/>
              </a:spcBef>
              <a:buChar char="–"/>
              <a:defRPr>
                <a:solidFill>
                  <a:schemeClr val="tx1"/>
                </a:solidFill>
                <a:latin typeface="Arial" pitchFamily="34" charset="0"/>
              </a:defRPr>
            </a:lvl4pPr>
            <a:lvl5pPr marL="2057400" indent="-228600" algn="l"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gn="r" eaLnBrk="1" hangingPunct="1">
              <a:spcBef>
                <a:spcPct val="0"/>
              </a:spcBef>
              <a:buFontTx/>
              <a:buNone/>
            </a:pPr>
            <a:endParaRPr lang="tr-TR" altLang="tr-TR" sz="1400"/>
          </a:p>
        </p:txBody>
      </p:sp>
      <p:sp>
        <p:nvSpPr>
          <p:cNvPr id="61450" name="Rectangle 10"/>
          <p:cNvSpPr>
            <a:spLocks noChangeArrowheads="1"/>
          </p:cNvSpPr>
          <p:nvPr/>
        </p:nvSpPr>
        <p:spPr bwMode="auto">
          <a:xfrm>
            <a:off x="6096000" y="2819400"/>
            <a:ext cx="1371600" cy="990600"/>
          </a:xfrm>
          <a:prstGeom prst="rect">
            <a:avLst/>
          </a:prstGeom>
          <a:solidFill>
            <a:schemeClr val="accent1">
              <a:alpha val="50195"/>
            </a:schemeClr>
          </a:solidFill>
          <a:ln w="9525">
            <a:solidFill>
              <a:schemeClr val="tx1"/>
            </a:solidFill>
            <a:miter lim="800000"/>
            <a:headEnd/>
            <a:tailEnd/>
          </a:ln>
        </p:spPr>
        <p:txBody>
          <a:bodyPr wrap="none" anchor="ctr"/>
          <a:lstStyle>
            <a:lvl1pPr algn="l" eaLnBrk="0" hangingPunct="0">
              <a:spcBef>
                <a:spcPct val="20000"/>
              </a:spcBef>
              <a:buChar char="•"/>
              <a:defRPr sz="2800">
                <a:solidFill>
                  <a:schemeClr val="tx1"/>
                </a:solidFill>
                <a:latin typeface="Arial" pitchFamily="34" charset="0"/>
              </a:defRPr>
            </a:lvl1pPr>
            <a:lvl2pPr marL="742950" indent="-285750" algn="l" eaLnBrk="0" hangingPunct="0">
              <a:spcBef>
                <a:spcPct val="20000"/>
              </a:spcBef>
              <a:buChar char="–"/>
              <a:defRPr sz="2400">
                <a:solidFill>
                  <a:schemeClr val="tx1"/>
                </a:solidFill>
                <a:latin typeface="Arial" pitchFamily="34" charset="0"/>
              </a:defRPr>
            </a:lvl2pPr>
            <a:lvl3pPr marL="1143000" indent="-228600" algn="l" eaLnBrk="0" hangingPunct="0">
              <a:spcBef>
                <a:spcPct val="20000"/>
              </a:spcBef>
              <a:buChar char="•"/>
              <a:defRPr sz="2000">
                <a:solidFill>
                  <a:schemeClr val="tx1"/>
                </a:solidFill>
                <a:latin typeface="Arial" pitchFamily="34" charset="0"/>
              </a:defRPr>
            </a:lvl3pPr>
            <a:lvl4pPr marL="1600200" indent="-228600" algn="l" eaLnBrk="0" hangingPunct="0">
              <a:spcBef>
                <a:spcPct val="20000"/>
              </a:spcBef>
              <a:buChar char="–"/>
              <a:defRPr>
                <a:solidFill>
                  <a:schemeClr val="tx1"/>
                </a:solidFill>
                <a:latin typeface="Arial" pitchFamily="34" charset="0"/>
              </a:defRPr>
            </a:lvl4pPr>
            <a:lvl5pPr marL="2057400" indent="-228600" algn="l"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gn="r" eaLnBrk="1" hangingPunct="1">
              <a:spcBef>
                <a:spcPct val="0"/>
              </a:spcBef>
              <a:buFontTx/>
              <a:buNone/>
            </a:pPr>
            <a:endParaRPr lang="tr-TR" altLang="tr-TR" sz="1400"/>
          </a:p>
        </p:txBody>
      </p:sp>
      <p:sp>
        <p:nvSpPr>
          <p:cNvPr id="61451" name="Line 11"/>
          <p:cNvSpPr>
            <a:spLocks noChangeShapeType="1"/>
          </p:cNvSpPr>
          <p:nvPr/>
        </p:nvSpPr>
        <p:spPr bwMode="auto">
          <a:xfrm flipV="1">
            <a:off x="5486400" y="1143000"/>
            <a:ext cx="2438400" cy="2209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52" name="Line 12"/>
          <p:cNvSpPr>
            <a:spLocks noChangeShapeType="1"/>
          </p:cNvSpPr>
          <p:nvPr/>
        </p:nvSpPr>
        <p:spPr bwMode="auto">
          <a:xfrm>
            <a:off x="5486400" y="3352800"/>
            <a:ext cx="1981200" cy="144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53" name="Line 13"/>
          <p:cNvSpPr>
            <a:spLocks noChangeShapeType="1"/>
          </p:cNvSpPr>
          <p:nvPr/>
        </p:nvSpPr>
        <p:spPr bwMode="auto">
          <a:xfrm flipV="1">
            <a:off x="5486400" y="2438400"/>
            <a:ext cx="3352800" cy="914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54" name="Line 14"/>
          <p:cNvSpPr>
            <a:spLocks noChangeShapeType="1"/>
          </p:cNvSpPr>
          <p:nvPr/>
        </p:nvSpPr>
        <p:spPr bwMode="auto">
          <a:xfrm>
            <a:off x="5486400" y="3352800"/>
            <a:ext cx="335280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55" name="Text Box 15"/>
          <p:cNvSpPr txBox="1">
            <a:spLocks noChangeArrowheads="1"/>
          </p:cNvSpPr>
          <p:nvPr/>
        </p:nvSpPr>
        <p:spPr bwMode="auto">
          <a:xfrm>
            <a:off x="8153400" y="30480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2800">
                <a:solidFill>
                  <a:schemeClr val="tx1"/>
                </a:solidFill>
                <a:latin typeface="Arial" pitchFamily="34" charset="0"/>
              </a:defRPr>
            </a:lvl1pPr>
            <a:lvl2pPr marL="742950" indent="-285750" algn="l" eaLnBrk="0" hangingPunct="0">
              <a:spcBef>
                <a:spcPct val="20000"/>
              </a:spcBef>
              <a:buChar char="–"/>
              <a:defRPr sz="2400">
                <a:solidFill>
                  <a:schemeClr val="tx1"/>
                </a:solidFill>
                <a:latin typeface="Arial" pitchFamily="34" charset="0"/>
              </a:defRPr>
            </a:lvl2pPr>
            <a:lvl3pPr marL="1143000" indent="-228600" algn="l" eaLnBrk="0" hangingPunct="0">
              <a:spcBef>
                <a:spcPct val="20000"/>
              </a:spcBef>
              <a:buChar char="•"/>
              <a:defRPr sz="2000">
                <a:solidFill>
                  <a:schemeClr val="tx1"/>
                </a:solidFill>
                <a:latin typeface="Arial" pitchFamily="34" charset="0"/>
              </a:defRPr>
            </a:lvl3pPr>
            <a:lvl4pPr marL="1600200" indent="-228600" algn="l" eaLnBrk="0" hangingPunct="0">
              <a:spcBef>
                <a:spcPct val="20000"/>
              </a:spcBef>
              <a:buChar char="–"/>
              <a:defRPr>
                <a:solidFill>
                  <a:schemeClr val="tx1"/>
                </a:solidFill>
                <a:latin typeface="Arial" pitchFamily="34" charset="0"/>
              </a:defRPr>
            </a:lvl4pPr>
            <a:lvl5pPr marL="2057400" indent="-228600" algn="l"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50000"/>
              </a:spcBef>
              <a:buFontTx/>
              <a:buNone/>
            </a:pPr>
            <a:r>
              <a:rPr lang="en-GB" altLang="tr-TR" sz="2400">
                <a:latin typeface="Times New Roman" pitchFamily="18" charset="0"/>
              </a:rPr>
              <a:t>LR</a:t>
            </a:r>
          </a:p>
        </p:txBody>
      </p:sp>
      <p:sp>
        <p:nvSpPr>
          <p:cNvPr id="61456" name="Text Box 16"/>
          <p:cNvSpPr txBox="1">
            <a:spLocks noChangeArrowheads="1"/>
          </p:cNvSpPr>
          <p:nvPr/>
        </p:nvSpPr>
        <p:spPr bwMode="auto">
          <a:xfrm>
            <a:off x="7696200" y="41910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2800">
                <a:solidFill>
                  <a:schemeClr val="tx1"/>
                </a:solidFill>
                <a:latin typeface="Arial" pitchFamily="34" charset="0"/>
              </a:defRPr>
            </a:lvl1pPr>
            <a:lvl2pPr marL="742950" indent="-285750" algn="l" eaLnBrk="0" hangingPunct="0">
              <a:spcBef>
                <a:spcPct val="20000"/>
              </a:spcBef>
              <a:buChar char="–"/>
              <a:defRPr sz="2400">
                <a:solidFill>
                  <a:schemeClr val="tx1"/>
                </a:solidFill>
                <a:latin typeface="Arial" pitchFamily="34" charset="0"/>
              </a:defRPr>
            </a:lvl2pPr>
            <a:lvl3pPr marL="1143000" indent="-228600" algn="l" eaLnBrk="0" hangingPunct="0">
              <a:spcBef>
                <a:spcPct val="20000"/>
              </a:spcBef>
              <a:buChar char="•"/>
              <a:defRPr sz="2000">
                <a:solidFill>
                  <a:schemeClr val="tx1"/>
                </a:solidFill>
                <a:latin typeface="Arial" pitchFamily="34" charset="0"/>
              </a:defRPr>
            </a:lvl3pPr>
            <a:lvl4pPr marL="1600200" indent="-228600" algn="l" eaLnBrk="0" hangingPunct="0">
              <a:spcBef>
                <a:spcPct val="20000"/>
              </a:spcBef>
              <a:buChar char="–"/>
              <a:defRPr>
                <a:solidFill>
                  <a:schemeClr val="tx1"/>
                </a:solidFill>
                <a:latin typeface="Arial" pitchFamily="34" charset="0"/>
              </a:defRPr>
            </a:lvl4pPr>
            <a:lvl5pPr marL="2057400" indent="-228600" algn="l"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50000"/>
              </a:spcBef>
              <a:buFontTx/>
              <a:buNone/>
            </a:pPr>
            <a:r>
              <a:rPr lang="en-GB" altLang="tr-TR" sz="2400">
                <a:latin typeface="Times New Roman" pitchFamily="18" charset="0"/>
              </a:rPr>
              <a:t>LB</a:t>
            </a:r>
          </a:p>
        </p:txBody>
      </p:sp>
      <p:sp>
        <p:nvSpPr>
          <p:cNvPr id="61457" name="Text Box 17"/>
          <p:cNvSpPr txBox="1">
            <a:spLocks noChangeArrowheads="1"/>
          </p:cNvSpPr>
          <p:nvPr/>
        </p:nvSpPr>
        <p:spPr bwMode="auto">
          <a:xfrm>
            <a:off x="7467600" y="1752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2800">
                <a:solidFill>
                  <a:schemeClr val="tx1"/>
                </a:solidFill>
                <a:latin typeface="Arial" pitchFamily="34" charset="0"/>
              </a:defRPr>
            </a:lvl1pPr>
            <a:lvl2pPr marL="742950" indent="-285750" algn="l" eaLnBrk="0" hangingPunct="0">
              <a:spcBef>
                <a:spcPct val="20000"/>
              </a:spcBef>
              <a:buChar char="–"/>
              <a:defRPr sz="2400">
                <a:solidFill>
                  <a:schemeClr val="tx1"/>
                </a:solidFill>
                <a:latin typeface="Arial" pitchFamily="34" charset="0"/>
              </a:defRPr>
            </a:lvl2pPr>
            <a:lvl3pPr marL="1143000" indent="-228600" algn="l" eaLnBrk="0" hangingPunct="0">
              <a:spcBef>
                <a:spcPct val="20000"/>
              </a:spcBef>
              <a:buChar char="•"/>
              <a:defRPr sz="2000">
                <a:solidFill>
                  <a:schemeClr val="tx1"/>
                </a:solidFill>
                <a:latin typeface="Arial" pitchFamily="34" charset="0"/>
              </a:defRPr>
            </a:lvl3pPr>
            <a:lvl4pPr marL="1600200" indent="-228600" algn="l" eaLnBrk="0" hangingPunct="0">
              <a:spcBef>
                <a:spcPct val="20000"/>
              </a:spcBef>
              <a:buChar char="–"/>
              <a:defRPr>
                <a:solidFill>
                  <a:schemeClr val="tx1"/>
                </a:solidFill>
                <a:latin typeface="Arial" pitchFamily="34" charset="0"/>
              </a:defRPr>
            </a:lvl4pPr>
            <a:lvl5pPr marL="2057400" indent="-228600" algn="l"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50000"/>
              </a:spcBef>
              <a:buFontTx/>
              <a:buNone/>
            </a:pPr>
            <a:r>
              <a:rPr lang="en-GB" altLang="tr-TR" sz="2400">
                <a:latin typeface="Times New Roman" pitchFamily="18" charset="0"/>
              </a:rPr>
              <a:t>LT</a:t>
            </a:r>
          </a:p>
        </p:txBody>
      </p:sp>
      <p:sp>
        <p:nvSpPr>
          <p:cNvPr id="61458" name="Text Box 18"/>
          <p:cNvSpPr txBox="1">
            <a:spLocks noChangeArrowheads="1"/>
          </p:cNvSpPr>
          <p:nvPr/>
        </p:nvSpPr>
        <p:spPr bwMode="auto">
          <a:xfrm>
            <a:off x="6781800" y="31242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2800">
                <a:solidFill>
                  <a:schemeClr val="tx1"/>
                </a:solidFill>
                <a:latin typeface="Arial" pitchFamily="34" charset="0"/>
              </a:defRPr>
            </a:lvl1pPr>
            <a:lvl2pPr marL="742950" indent="-285750" algn="l" eaLnBrk="0" hangingPunct="0">
              <a:spcBef>
                <a:spcPct val="20000"/>
              </a:spcBef>
              <a:buChar char="–"/>
              <a:defRPr sz="2400">
                <a:solidFill>
                  <a:schemeClr val="tx1"/>
                </a:solidFill>
                <a:latin typeface="Arial" pitchFamily="34" charset="0"/>
              </a:defRPr>
            </a:lvl2pPr>
            <a:lvl3pPr marL="1143000" indent="-228600" algn="l" eaLnBrk="0" hangingPunct="0">
              <a:spcBef>
                <a:spcPct val="20000"/>
              </a:spcBef>
              <a:buChar char="•"/>
              <a:defRPr sz="2000">
                <a:solidFill>
                  <a:schemeClr val="tx1"/>
                </a:solidFill>
                <a:latin typeface="Arial" pitchFamily="34" charset="0"/>
              </a:defRPr>
            </a:lvl3pPr>
            <a:lvl4pPr marL="1600200" indent="-228600" algn="l" eaLnBrk="0" hangingPunct="0">
              <a:spcBef>
                <a:spcPct val="20000"/>
              </a:spcBef>
              <a:buChar char="–"/>
              <a:defRPr>
                <a:solidFill>
                  <a:schemeClr val="tx1"/>
                </a:solidFill>
                <a:latin typeface="Arial" pitchFamily="34" charset="0"/>
              </a:defRPr>
            </a:lvl4pPr>
            <a:lvl5pPr marL="2057400" indent="-228600" algn="l"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50000"/>
              </a:spcBef>
              <a:buFontTx/>
              <a:buNone/>
            </a:pPr>
            <a:r>
              <a:rPr lang="en-GB" altLang="tr-TR" sz="2400">
                <a:latin typeface="Times New Roman" pitchFamily="18" charset="0"/>
              </a:rPr>
              <a:t>L</a:t>
            </a:r>
          </a:p>
        </p:txBody>
      </p:sp>
      <p:sp>
        <p:nvSpPr>
          <p:cNvPr id="61459" name="Text Box 19"/>
          <p:cNvSpPr txBox="1">
            <a:spLocks noChangeArrowheads="1"/>
          </p:cNvSpPr>
          <p:nvPr/>
        </p:nvSpPr>
        <p:spPr bwMode="auto">
          <a:xfrm>
            <a:off x="6096000" y="34290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2800">
                <a:solidFill>
                  <a:schemeClr val="tx1"/>
                </a:solidFill>
                <a:latin typeface="Arial" pitchFamily="34" charset="0"/>
              </a:defRPr>
            </a:lvl1pPr>
            <a:lvl2pPr marL="742950" indent="-285750" algn="l" eaLnBrk="0" hangingPunct="0">
              <a:spcBef>
                <a:spcPct val="20000"/>
              </a:spcBef>
              <a:buChar char="–"/>
              <a:defRPr sz="2400">
                <a:solidFill>
                  <a:schemeClr val="tx1"/>
                </a:solidFill>
                <a:latin typeface="Arial" pitchFamily="34" charset="0"/>
              </a:defRPr>
            </a:lvl2pPr>
            <a:lvl3pPr marL="1143000" indent="-228600" algn="l" eaLnBrk="0" hangingPunct="0">
              <a:spcBef>
                <a:spcPct val="20000"/>
              </a:spcBef>
              <a:buChar char="•"/>
              <a:defRPr sz="2000">
                <a:solidFill>
                  <a:schemeClr val="tx1"/>
                </a:solidFill>
                <a:latin typeface="Arial" pitchFamily="34" charset="0"/>
              </a:defRPr>
            </a:lvl3pPr>
            <a:lvl4pPr marL="1600200" indent="-228600" algn="l" eaLnBrk="0" hangingPunct="0">
              <a:spcBef>
                <a:spcPct val="20000"/>
              </a:spcBef>
              <a:buChar char="–"/>
              <a:defRPr>
                <a:solidFill>
                  <a:schemeClr val="tx1"/>
                </a:solidFill>
                <a:latin typeface="Arial" pitchFamily="34" charset="0"/>
              </a:defRPr>
            </a:lvl4pPr>
            <a:lvl5pPr marL="2057400" indent="-228600" algn="l"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50000"/>
              </a:spcBef>
              <a:buFontTx/>
              <a:buNone/>
            </a:pPr>
            <a:r>
              <a:rPr lang="en-GB" altLang="tr-TR" sz="2400">
                <a:latin typeface="Times New Roman" pitchFamily="18" charset="0"/>
              </a:rPr>
              <a:t>L</a:t>
            </a:r>
          </a:p>
        </p:txBody>
      </p:sp>
      <p:sp>
        <p:nvSpPr>
          <p:cNvPr id="61460" name="Text Box 20"/>
          <p:cNvSpPr txBox="1">
            <a:spLocks noChangeArrowheads="1"/>
          </p:cNvSpPr>
          <p:nvPr/>
        </p:nvSpPr>
        <p:spPr bwMode="auto">
          <a:xfrm>
            <a:off x="6019800" y="27432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2800">
                <a:solidFill>
                  <a:schemeClr val="tx1"/>
                </a:solidFill>
                <a:latin typeface="Arial" pitchFamily="34" charset="0"/>
              </a:defRPr>
            </a:lvl1pPr>
            <a:lvl2pPr marL="742950" indent="-285750" algn="l" eaLnBrk="0" hangingPunct="0">
              <a:spcBef>
                <a:spcPct val="20000"/>
              </a:spcBef>
              <a:buChar char="–"/>
              <a:defRPr sz="2400">
                <a:solidFill>
                  <a:schemeClr val="tx1"/>
                </a:solidFill>
                <a:latin typeface="Arial" pitchFamily="34" charset="0"/>
              </a:defRPr>
            </a:lvl2pPr>
            <a:lvl3pPr marL="1143000" indent="-228600" algn="l" eaLnBrk="0" hangingPunct="0">
              <a:spcBef>
                <a:spcPct val="20000"/>
              </a:spcBef>
              <a:buChar char="•"/>
              <a:defRPr sz="2000">
                <a:solidFill>
                  <a:schemeClr val="tx1"/>
                </a:solidFill>
                <a:latin typeface="Arial" pitchFamily="34" charset="0"/>
              </a:defRPr>
            </a:lvl3pPr>
            <a:lvl4pPr marL="1600200" indent="-228600" algn="l" eaLnBrk="0" hangingPunct="0">
              <a:spcBef>
                <a:spcPct val="20000"/>
              </a:spcBef>
              <a:buChar char="–"/>
              <a:defRPr>
                <a:solidFill>
                  <a:schemeClr val="tx1"/>
                </a:solidFill>
                <a:latin typeface="Arial" pitchFamily="34" charset="0"/>
              </a:defRPr>
            </a:lvl4pPr>
            <a:lvl5pPr marL="2057400" indent="-228600" algn="l"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50000"/>
              </a:spcBef>
              <a:buFontTx/>
              <a:buNone/>
            </a:pPr>
            <a:r>
              <a:rPr lang="en-GB" altLang="tr-TR" sz="2400">
                <a:latin typeface="Times New Roman" pitchFamily="18" charset="0"/>
              </a:rPr>
              <a:t>L</a:t>
            </a:r>
          </a:p>
        </p:txBody>
      </p:sp>
      <p:sp>
        <p:nvSpPr>
          <p:cNvPr id="61461" name="Text Box 21"/>
          <p:cNvSpPr txBox="1">
            <a:spLocks noChangeArrowheads="1"/>
          </p:cNvSpPr>
          <p:nvPr/>
        </p:nvSpPr>
        <p:spPr bwMode="auto">
          <a:xfrm>
            <a:off x="611188" y="5445125"/>
            <a:ext cx="76327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2800">
                <a:solidFill>
                  <a:schemeClr val="tx1"/>
                </a:solidFill>
                <a:latin typeface="Arial" pitchFamily="34" charset="0"/>
              </a:defRPr>
            </a:lvl1pPr>
            <a:lvl2pPr marL="742950" indent="-285750" algn="l" eaLnBrk="0" hangingPunct="0">
              <a:spcBef>
                <a:spcPct val="20000"/>
              </a:spcBef>
              <a:buChar char="–"/>
              <a:defRPr sz="2400">
                <a:solidFill>
                  <a:schemeClr val="tx1"/>
                </a:solidFill>
                <a:latin typeface="Arial" pitchFamily="34" charset="0"/>
              </a:defRPr>
            </a:lvl2pPr>
            <a:lvl3pPr marL="1143000" indent="-228600" algn="l" eaLnBrk="0" hangingPunct="0">
              <a:spcBef>
                <a:spcPct val="20000"/>
              </a:spcBef>
              <a:buChar char="•"/>
              <a:defRPr sz="2000">
                <a:solidFill>
                  <a:schemeClr val="tx1"/>
                </a:solidFill>
                <a:latin typeface="Arial" pitchFamily="34" charset="0"/>
              </a:defRPr>
            </a:lvl3pPr>
            <a:lvl4pPr marL="1600200" indent="-228600" algn="l" eaLnBrk="0" hangingPunct="0">
              <a:spcBef>
                <a:spcPct val="20000"/>
              </a:spcBef>
              <a:buChar char="–"/>
              <a:defRPr>
                <a:solidFill>
                  <a:schemeClr val="tx1"/>
                </a:solidFill>
                <a:latin typeface="Arial" pitchFamily="34" charset="0"/>
              </a:defRPr>
            </a:lvl4pPr>
            <a:lvl5pPr marL="2057400" indent="-228600" algn="l"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50000"/>
              </a:spcBef>
              <a:buFontTx/>
              <a:buNone/>
            </a:pPr>
            <a:r>
              <a:rPr lang="en-US" altLang="tr-TR"/>
              <a:t>Number of cases explodes in 3D, making a</a:t>
            </a:r>
            <a:r>
              <a:rPr lang="tr-TR" altLang="tr-TR"/>
              <a:t>lgorithm</a:t>
            </a:r>
            <a:r>
              <a:rPr lang="en-US" altLang="tr-TR"/>
              <a:t> unsuitable</a:t>
            </a:r>
            <a:endParaRPr lang="tr-TR" altLang="tr-T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0137"/>
            <a:ext cx="7632700" cy="519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 Box 3"/>
          <p:cNvSpPr txBox="1">
            <a:spLocks noChangeArrowheads="1"/>
          </p:cNvSpPr>
          <p:nvPr/>
        </p:nvSpPr>
        <p:spPr bwMode="auto">
          <a:xfrm>
            <a:off x="107504" y="5013176"/>
            <a:ext cx="8964488" cy="1643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2800">
                <a:solidFill>
                  <a:schemeClr val="tx1"/>
                </a:solidFill>
                <a:latin typeface="Arial" pitchFamily="34" charset="0"/>
              </a:defRPr>
            </a:lvl1pPr>
            <a:lvl2pPr marL="742950" indent="-285750" algn="l" eaLnBrk="0" hangingPunct="0">
              <a:spcBef>
                <a:spcPct val="20000"/>
              </a:spcBef>
              <a:buChar char="–"/>
              <a:defRPr sz="2400">
                <a:solidFill>
                  <a:schemeClr val="tx1"/>
                </a:solidFill>
                <a:latin typeface="Arial" pitchFamily="34" charset="0"/>
              </a:defRPr>
            </a:lvl2pPr>
            <a:lvl3pPr marL="1143000" indent="-228600" algn="l" eaLnBrk="0" hangingPunct="0">
              <a:spcBef>
                <a:spcPct val="20000"/>
              </a:spcBef>
              <a:buChar char="•"/>
              <a:defRPr sz="2000">
                <a:solidFill>
                  <a:schemeClr val="tx1"/>
                </a:solidFill>
                <a:latin typeface="Arial" pitchFamily="34" charset="0"/>
              </a:defRPr>
            </a:lvl3pPr>
            <a:lvl4pPr marL="1600200" indent="-228600" algn="l" eaLnBrk="0" hangingPunct="0">
              <a:spcBef>
                <a:spcPct val="20000"/>
              </a:spcBef>
              <a:buChar char="–"/>
              <a:defRPr>
                <a:solidFill>
                  <a:schemeClr val="tx1"/>
                </a:solidFill>
                <a:latin typeface="Arial" pitchFamily="34" charset="0"/>
              </a:defRPr>
            </a:lvl4pPr>
            <a:lvl5pPr marL="2057400" indent="-228600" algn="l"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50000"/>
              </a:spcBef>
              <a:buFontTx/>
              <a:buNone/>
            </a:pPr>
            <a:r>
              <a:rPr lang="en-GB" altLang="tr-TR" sz="2400" dirty="0">
                <a:latin typeface="Times New Roman" pitchFamily="18" charset="0"/>
              </a:rPr>
              <a:t>Graphics packages commonly allow only rectangular clipping windows aligned with the x- and y-axes</a:t>
            </a:r>
          </a:p>
          <a:p>
            <a:pPr eaLnBrk="1" hangingPunct="1">
              <a:buFontTx/>
              <a:buNone/>
            </a:pPr>
            <a:r>
              <a:rPr lang="en-GB" altLang="tr-TR" sz="2400" dirty="0">
                <a:latin typeface="Times New Roman" pitchFamily="18" charset="0"/>
              </a:rPr>
              <a:t>Must implement own clipping and coordinate transformations for other form of clipping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2" name="Object 2"/>
          <p:cNvGraphicFramePr>
            <a:graphicFrameLocks noChangeAspect="1"/>
          </p:cNvGraphicFramePr>
          <p:nvPr/>
        </p:nvGraphicFramePr>
        <p:xfrm>
          <a:off x="914400" y="692150"/>
          <a:ext cx="7315200" cy="5473700"/>
        </p:xfrm>
        <a:graphic>
          <a:graphicData uri="http://schemas.openxmlformats.org/presentationml/2006/ole">
            <mc:AlternateContent xmlns:mc="http://schemas.openxmlformats.org/markup-compatibility/2006">
              <mc:Choice xmlns:v="urn:schemas-microsoft-com:vml" Requires="v">
                <p:oleObj name="Slide" r:id="rId3" imgW="4549750" imgH="3402787" progId="PowerPoint.Slide.8">
                  <p:embed/>
                </p:oleObj>
              </mc:Choice>
              <mc:Fallback>
                <p:oleObj name="Slide" r:id="rId3" imgW="4549750" imgH="3402787" progId="PowerPoint.Slide.8">
                  <p:embed/>
                  <p:pic>
                    <p:nvPicPr>
                      <p:cNvPr id="10242"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692150"/>
                        <a:ext cx="7315200" cy="547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Object 2"/>
          <p:cNvGraphicFramePr>
            <a:graphicFrameLocks noChangeAspect="1"/>
          </p:cNvGraphicFramePr>
          <p:nvPr>
            <p:extLst>
              <p:ext uri="{D42A27DB-BD31-4B8C-83A1-F6EECF244321}">
                <p14:modId xmlns:p14="http://schemas.microsoft.com/office/powerpoint/2010/main" val="3647006487"/>
              </p:ext>
            </p:extLst>
          </p:nvPr>
        </p:nvGraphicFramePr>
        <p:xfrm>
          <a:off x="336438" y="548680"/>
          <a:ext cx="8470450" cy="5760640"/>
        </p:xfrm>
        <a:graphic>
          <a:graphicData uri="http://schemas.openxmlformats.org/presentationml/2006/ole">
            <mc:AlternateContent xmlns:mc="http://schemas.openxmlformats.org/markup-compatibility/2006">
              <mc:Choice xmlns:v="urn:schemas-microsoft-com:vml" Requires="v">
                <p:oleObj name="Bitmap Image" r:id="rId3" imgW="4503600" imgH="3063240" progId="Paint.Picture">
                  <p:embed/>
                </p:oleObj>
              </mc:Choice>
              <mc:Fallback>
                <p:oleObj name="Bitmap Image" r:id="rId3" imgW="4503600" imgH="3063240" progId="Paint.Picture">
                  <p:embed/>
                  <p:pic>
                    <p:nvPicPr>
                      <p:cNvPr id="11266" name="Object 2"/>
                      <p:cNvPicPr>
                        <a:picLocks noChangeAspect="1" noChangeArrowheads="1"/>
                      </p:cNvPicPr>
                      <p:nvPr/>
                    </p:nvPicPr>
                    <p:blipFill>
                      <a:blip r:embed="rId4"/>
                      <a:srcRect/>
                      <a:stretch>
                        <a:fillRect/>
                      </a:stretch>
                    </p:blipFill>
                    <p:spPr bwMode="auto">
                      <a:xfrm>
                        <a:off x="336438" y="548680"/>
                        <a:ext cx="8470450" cy="5760640"/>
                      </a:xfrm>
                      <a:prstGeom prst="rect">
                        <a:avLst/>
                      </a:prstGeom>
                      <a:noFill/>
                      <a:ln>
                        <a:noFill/>
                      </a:ln>
                      <a:effec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6025" y="2176463"/>
            <a:ext cx="6713538"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C4AB9E2-782D-4D4A-8EC6-E49988547B25}"/>
              </a:ext>
            </a:extLst>
          </p:cNvPr>
          <p:cNvPicPr>
            <a:picLocks noChangeAspect="1"/>
          </p:cNvPicPr>
          <p:nvPr/>
        </p:nvPicPr>
        <p:blipFill>
          <a:blip r:embed="rId2"/>
          <a:stretch>
            <a:fillRect/>
          </a:stretch>
        </p:blipFill>
        <p:spPr>
          <a:xfrm>
            <a:off x="457200" y="2781746"/>
            <a:ext cx="8229600" cy="1831084"/>
          </a:xfrm>
          <a:prstGeom prst="rect">
            <a:avLst/>
          </a:prstGeom>
          <a:noFill/>
        </p:spPr>
      </p:pic>
    </p:spTree>
    <p:extLst>
      <p:ext uri="{BB962C8B-B14F-4D97-AF65-F5344CB8AC3E}">
        <p14:creationId xmlns:p14="http://schemas.microsoft.com/office/powerpoint/2010/main" val="3724105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274638"/>
            <a:ext cx="9144000" cy="1143000"/>
          </a:xfrm>
        </p:spPr>
        <p:txBody>
          <a:bodyPr/>
          <a:lstStyle/>
          <a:p>
            <a:pPr eaLnBrk="1" hangingPunct="1"/>
            <a:r>
              <a:rPr lang="en-GB" altLang="tr-TR" sz="2400"/>
              <a:t>(clipping) window to viewport transformation</a:t>
            </a:r>
            <a:endParaRPr lang="en-GB" altLang="tr-TR"/>
          </a:p>
        </p:txBody>
      </p:sp>
      <p:sp>
        <p:nvSpPr>
          <p:cNvPr id="13315" name="Rectangle 3"/>
          <p:cNvSpPr>
            <a:spLocks noGrp="1" noChangeArrowheads="1"/>
          </p:cNvSpPr>
          <p:nvPr>
            <p:ph type="body" idx="1"/>
          </p:nvPr>
        </p:nvSpPr>
        <p:spPr/>
        <p:txBody>
          <a:bodyPr/>
          <a:lstStyle/>
          <a:p>
            <a:pPr eaLnBrk="1" hangingPunct="1"/>
            <a:r>
              <a:rPr lang="en-GB" altLang="tr-TR"/>
              <a:t>Zooming</a:t>
            </a:r>
          </a:p>
          <a:p>
            <a:pPr lvl="1" eaLnBrk="1" hangingPunct="1"/>
            <a:r>
              <a:rPr lang="en-GB" altLang="tr-TR"/>
              <a:t> is successive mapping of different sized clipping windows to the viewport</a:t>
            </a:r>
          </a:p>
          <a:p>
            <a:pPr lvl="2" eaLnBrk="1" hangingPunct="1"/>
            <a:r>
              <a:rPr lang="en-GB" altLang="tr-TR"/>
              <a:t>reducing clip window : zoom in on part of scene</a:t>
            </a:r>
          </a:p>
          <a:p>
            <a:pPr lvl="2" eaLnBrk="1" hangingPunct="1"/>
            <a:r>
              <a:rPr lang="en-GB" altLang="tr-TR"/>
              <a:t>increase clip window : zoom out</a:t>
            </a:r>
          </a:p>
          <a:p>
            <a:pPr eaLnBrk="1" hangingPunct="1"/>
            <a:r>
              <a:rPr lang="en-GB" altLang="tr-TR"/>
              <a:t>Panning</a:t>
            </a:r>
          </a:p>
          <a:p>
            <a:pPr lvl="1" eaLnBrk="1" hangingPunct="1"/>
            <a:r>
              <a:rPr lang="en-GB" altLang="tr-TR"/>
              <a:t>moving a fixed-size clipping window across the scene</a:t>
            </a:r>
          </a:p>
        </p:txBody>
      </p:sp>
    </p:spTree>
  </p:cSld>
  <p:clrMapOvr>
    <a:masterClrMapping/>
  </p:clrMapOvr>
</p:sld>
</file>

<file path=ppt/theme/theme1.xml><?xml version="1.0" encoding="utf-8"?>
<a:theme xmlns:a="http://schemas.openxmlformats.org/drawingml/2006/main" name="Özel Tasarım">
  <a:themeElements>
    <a:clrScheme name="Özel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Özel Tasarım">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hlink"/>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hlink"/>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Özel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Özel Tasarı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Özel Tasarı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Özel Tasarı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Özel Tasarı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Özel Tasarı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Özel Tasarı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Özel Tasarı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Özel Tasarı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Özel Tasarı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Özel Tasarı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Özel Tasarı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9454C3"/>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TotalTime>
  <Words>777</Words>
  <Application>Microsoft Office PowerPoint</Application>
  <PresentationFormat>On-screen Show (4:3)</PresentationFormat>
  <Paragraphs>153</Paragraphs>
  <Slides>30</Slides>
  <Notes>28</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2</vt:i4>
      </vt:variant>
      <vt:variant>
        <vt:lpstr>Slide Titles</vt:lpstr>
      </vt:variant>
      <vt:variant>
        <vt:i4>30</vt:i4>
      </vt:variant>
    </vt:vector>
  </HeadingPairs>
  <TitlesOfParts>
    <vt:vector size="38" baseType="lpstr">
      <vt:lpstr>Arial</vt:lpstr>
      <vt:lpstr>Calibri</vt:lpstr>
      <vt:lpstr>Times New Roman</vt:lpstr>
      <vt:lpstr>명조</vt:lpstr>
      <vt:lpstr>Özel Tasarım</vt:lpstr>
      <vt:lpstr>Office Theme</vt:lpstr>
      <vt:lpstr>Slide</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(clipping) window to viewport transformation</vt:lpstr>
      <vt:lpstr>PowerPoint Presentation</vt:lpstr>
      <vt:lpstr>Clipping</vt:lpstr>
      <vt:lpstr>Two-Dimensional Clipping</vt:lpstr>
      <vt:lpstr>PowerPoint Presentation</vt:lpstr>
      <vt:lpstr>Cohen-Sutherland</vt:lpstr>
      <vt:lpstr>Cohen-Sutherland</vt:lpstr>
      <vt:lpstr>Cohen-Sutherland</vt:lpstr>
      <vt:lpstr>PowerPoint Presentation</vt:lpstr>
      <vt:lpstr>PowerPoint Presentation</vt:lpstr>
      <vt:lpstr>PowerPoint Presentation</vt:lpstr>
      <vt:lpstr>The Cohen-Sutherland algorithm</vt:lpstr>
      <vt:lpstr>PowerPoint Presentation</vt:lpstr>
      <vt:lpstr>PowerPoint Presentation</vt:lpstr>
      <vt:lpstr>Cohen-Sutherland Line Clipping</vt:lpstr>
      <vt:lpstr>Cohen-Sutherland Line Clipping</vt:lpstr>
      <vt:lpstr>Nicholl-Lee-Nicholl Line Clipping</vt:lpstr>
      <vt:lpstr>PowerPoint Presentation</vt:lpstr>
      <vt:lpstr>PowerPoint Presentation</vt:lpstr>
      <vt:lpstr>PowerPoint Presentation</vt:lpstr>
      <vt:lpstr>PowerPoint Presentation</vt:lpstr>
      <vt:lpstr>N-L-N Line clipping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Mohammed El-Said</dc:creator>
  <cp:lastModifiedBy>Mohammed El-Said</cp:lastModifiedBy>
  <cp:revision>13</cp:revision>
  <dcterms:created xsi:type="dcterms:W3CDTF">2020-04-15T22:39:53Z</dcterms:created>
  <dcterms:modified xsi:type="dcterms:W3CDTF">2023-04-25T20:01:37Z</dcterms:modified>
</cp:coreProperties>
</file>